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32"/>
  </p:notesMasterIdLst>
  <p:sldIdLst>
    <p:sldId id="499" r:id="rId5"/>
    <p:sldId id="503" r:id="rId6"/>
    <p:sldId id="504" r:id="rId7"/>
    <p:sldId id="287" r:id="rId8"/>
    <p:sldId id="512" r:id="rId9"/>
    <p:sldId id="520" r:id="rId10"/>
    <p:sldId id="511" r:id="rId11"/>
    <p:sldId id="515" r:id="rId12"/>
    <p:sldId id="474" r:id="rId13"/>
    <p:sldId id="505" r:id="rId14"/>
    <p:sldId id="506" r:id="rId15"/>
    <p:sldId id="508" r:id="rId16"/>
    <p:sldId id="485" r:id="rId17"/>
    <p:sldId id="460" r:id="rId18"/>
    <p:sldId id="498" r:id="rId19"/>
    <p:sldId id="495" r:id="rId20"/>
    <p:sldId id="492" r:id="rId21"/>
    <p:sldId id="497" r:id="rId22"/>
    <p:sldId id="500" r:id="rId23"/>
    <p:sldId id="502" r:id="rId24"/>
    <p:sldId id="486" r:id="rId25"/>
    <p:sldId id="513" r:id="rId26"/>
    <p:sldId id="519" r:id="rId27"/>
    <p:sldId id="521" r:id="rId28"/>
    <p:sldId id="496" r:id="rId29"/>
    <p:sldId id="509" r:id="rId30"/>
    <p:sldId id="490" r:id="rId31"/>
  </p:sldIdLst>
  <p:sldSz cx="12192000" cy="6858000"/>
  <p:notesSz cx="6888163" cy="10018713"/>
  <p:embeddedFontLst>
    <p:embeddedFont>
      <p:font typeface="Abadi" panose="020B0604020104020204" pitchFamily="34" charset="0"/>
      <p:regular r:id="rId33"/>
    </p:embeddedFont>
    <p:embeddedFont>
      <p:font typeface="Calibri" panose="020F0502020204030204" pitchFamily="34" charset="0"/>
      <p:regular r:id="rId34"/>
      <p:bold r:id="rId35"/>
      <p:italic r:id="rId36"/>
      <p:boldItalic r:id="rId37"/>
    </p:embeddedFont>
    <p:embeddedFont>
      <p:font typeface="Century Gothic" panose="020B0502020202020204" pitchFamily="34" charset="0"/>
      <p:regular r:id="rId38"/>
      <p:bold r:id="rId39"/>
      <p:italic r:id="rId40"/>
      <p:boldItalic r:id="rId41"/>
    </p:embeddedFont>
    <p:embeddedFont>
      <p:font typeface="Lato" panose="020F0502020204030203" pitchFamily="34" charset="0"/>
      <p:regular r:id="rId42"/>
      <p:bold r:id="rId43"/>
      <p:italic r:id="rId44"/>
      <p:boldItalic r:id="rId45"/>
    </p:embeddedFont>
    <p:embeddedFont>
      <p:font typeface="Verdana" panose="020B0604030504040204" pitchFamily="34" charset="0"/>
      <p:regular r:id="rId46"/>
      <p:bold r:id="rId47"/>
      <p:italic r:id="rId48"/>
      <p:boldItalic r:id="rId49"/>
    </p:embeddedFont>
  </p:embeddedFontLst>
  <p:defaultTextStyle>
    <a:defPPr lvl="0">
      <a:defRPr lang="nl-NL"/>
    </a:defPPr>
    <a:lvl1pPr marL="0" lvl="1" algn="l" defTabSz="914400" rtl="0" eaLnBrk="1" latinLnBrk="0" hangingPunct="1">
      <a:defRPr sz="1800" kern="1200">
        <a:solidFill>
          <a:schemeClr val="tx1"/>
        </a:solidFill>
        <a:latin typeface="+mn-lt"/>
        <a:ea typeface="+mn-ea"/>
        <a:cs typeface="+mn-cs"/>
      </a:defRPr>
    </a:lvl1pPr>
    <a:lvl2pPr marL="457200" lvl="2" algn="l" defTabSz="914400" rtl="0" eaLnBrk="1" latinLnBrk="0" hangingPunct="1">
      <a:defRPr sz="1800" kern="1200">
        <a:solidFill>
          <a:schemeClr val="tx1"/>
        </a:solidFill>
        <a:latin typeface="+mn-lt"/>
        <a:ea typeface="+mn-ea"/>
        <a:cs typeface="+mn-cs"/>
      </a:defRPr>
    </a:lvl2pPr>
    <a:lvl3pPr marL="914400" lvl="3" algn="l" defTabSz="914400" rtl="0" eaLnBrk="1" latinLnBrk="0" hangingPunct="1">
      <a:defRPr sz="1800" kern="1200">
        <a:solidFill>
          <a:schemeClr val="tx1"/>
        </a:solidFill>
        <a:latin typeface="+mn-lt"/>
        <a:ea typeface="+mn-ea"/>
        <a:cs typeface="+mn-cs"/>
      </a:defRPr>
    </a:lvl3pPr>
    <a:lvl4pPr marL="1371600" lvl="4"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lder, Claudia" initials="MC" lastIdx="8" clrIdx="0">
    <p:extLst>
      <p:ext uri="{19B8F6BF-5375-455C-9EA6-DF929625EA0E}">
        <p15:presenceInfo xmlns:p15="http://schemas.microsoft.com/office/powerpoint/2012/main" userId="S-1-5-21-128660675-1356961111-766303432-136306" providerId="AD"/>
      </p:ext>
    </p:extLst>
  </p:cmAuthor>
  <p:cmAuthor id="2" name="Emily  van Ravels" initials="EvR" lastIdx="11" clrIdx="1">
    <p:extLst>
      <p:ext uri="{19B8F6BF-5375-455C-9EA6-DF929625EA0E}">
        <p15:presenceInfo xmlns:p15="http://schemas.microsoft.com/office/powerpoint/2012/main" userId="S::emily@thenewboys.onmicrosoft.com::187d1e48-9b91-4098-900b-8b9fae1ac503" providerId="AD"/>
      </p:ext>
    </p:extLst>
  </p:cmAuthor>
  <p:cmAuthor id="3" name="Wijlick van, Eric" initials="WvE" lastIdx="1" clrIdx="2">
    <p:extLst>
      <p:ext uri="{19B8F6BF-5375-455C-9EA6-DF929625EA0E}">
        <p15:presenceInfo xmlns:p15="http://schemas.microsoft.com/office/powerpoint/2012/main" userId="S::e.van.wijlick@fed.knmg.nl::10285bcc-8f9a-4f84-8110-f4c4882d8b28" providerId="AD"/>
      </p:ext>
    </p:extLst>
  </p:cmAuthor>
  <p:cmAuthor id="4" name="René" initials="R" lastIdx="1" clrIdx="3">
    <p:extLst>
      <p:ext uri="{19B8F6BF-5375-455C-9EA6-DF929625EA0E}">
        <p15:presenceInfo xmlns:p15="http://schemas.microsoft.com/office/powerpoint/2012/main" userId="S::r.heman@Fed.knmg.nl::927dc0ad-1535-4e84-b48e-4bad0a25a3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9FC9EA-51B4-4D75-8432-35E1B3D188FE}" v="128" dt="2023-09-24T13:02:58.09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218" autoAdjust="0"/>
  </p:normalViewPr>
  <p:slideViewPr>
    <p:cSldViewPr snapToGrid="0">
      <p:cViewPr varScale="1">
        <p:scale>
          <a:sx n="70" d="100"/>
          <a:sy n="70" d="100"/>
        </p:scale>
        <p:origin x="570" y="60"/>
      </p:cViewPr>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2.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6.xml"/><Relationship Id="rId41" Type="http://schemas.openxmlformats.org/officeDocument/2006/relationships/font" Target="fonts/font9.fntdata"/><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49" Type="http://schemas.openxmlformats.org/officeDocument/2006/relationships/font" Target="fonts/font1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é Héman" userId="927dc0ad-1535-4e84-b48e-4bad0a25a340" providerId="ADAL" clId="{B09FC9EA-51B4-4D75-8432-35E1B3D188FE}"/>
    <pc:docChg chg="undo custSel addSld delSld modSld">
      <pc:chgData name="René Héman" userId="927dc0ad-1535-4e84-b48e-4bad0a25a340" providerId="ADAL" clId="{B09FC9EA-51B4-4D75-8432-35E1B3D188FE}" dt="2023-09-24T13:05:23.232" v="214" actId="20577"/>
      <pc:docMkLst>
        <pc:docMk/>
      </pc:docMkLst>
      <pc:sldChg chg="modTransition">
        <pc:chgData name="René Héman" userId="927dc0ad-1535-4e84-b48e-4bad0a25a340" providerId="ADAL" clId="{B09FC9EA-51B4-4D75-8432-35E1B3D188FE}" dt="2023-09-24T12:42:11.015" v="1"/>
        <pc:sldMkLst>
          <pc:docMk/>
          <pc:sldMk cId="2390693371" sldId="490"/>
        </pc:sldMkLst>
      </pc:sldChg>
      <pc:sldChg chg="modTransition">
        <pc:chgData name="René Héman" userId="927dc0ad-1535-4e84-b48e-4bad0a25a340" providerId="ADAL" clId="{B09FC9EA-51B4-4D75-8432-35E1B3D188FE}" dt="2023-09-24T12:42:02.136" v="0"/>
        <pc:sldMkLst>
          <pc:docMk/>
          <pc:sldMk cId="1217060458" sldId="496"/>
        </pc:sldMkLst>
      </pc:sldChg>
      <pc:sldChg chg="addSp delSp modSp mod modClrScheme chgLayout">
        <pc:chgData name="René Héman" userId="927dc0ad-1535-4e84-b48e-4bad0a25a340" providerId="ADAL" clId="{B09FC9EA-51B4-4D75-8432-35E1B3D188FE}" dt="2023-09-24T12:59:53.216" v="208" actId="478"/>
        <pc:sldMkLst>
          <pc:docMk/>
          <pc:sldMk cId="0" sldId="499"/>
        </pc:sldMkLst>
        <pc:spChg chg="mod ord">
          <ac:chgData name="René Héman" userId="927dc0ad-1535-4e84-b48e-4bad0a25a340" providerId="ADAL" clId="{B09FC9EA-51B4-4D75-8432-35E1B3D188FE}" dt="2023-09-24T12:59:11.806" v="194" actId="700"/>
          <ac:spMkLst>
            <pc:docMk/>
            <pc:sldMk cId="0" sldId="499"/>
            <ac:spMk id="2" creationId="{00000000-0000-0000-0000-000000000000}"/>
          </ac:spMkLst>
        </pc:spChg>
        <pc:spChg chg="add mod ord">
          <ac:chgData name="René Héman" userId="927dc0ad-1535-4e84-b48e-4bad0a25a340" providerId="ADAL" clId="{B09FC9EA-51B4-4D75-8432-35E1B3D188FE}" dt="2023-09-24T12:59:11.806" v="194" actId="700"/>
          <ac:spMkLst>
            <pc:docMk/>
            <pc:sldMk cId="0" sldId="499"/>
            <ac:spMk id="3" creationId="{99C26BE2-6DA6-AD20-E3F6-DBF59CF78561}"/>
          </ac:spMkLst>
        </pc:spChg>
        <pc:spChg chg="mod ord">
          <ac:chgData name="René Héman" userId="927dc0ad-1535-4e84-b48e-4bad0a25a340" providerId="ADAL" clId="{B09FC9EA-51B4-4D75-8432-35E1B3D188FE}" dt="2023-09-24T12:59:11.806" v="194" actId="700"/>
          <ac:spMkLst>
            <pc:docMk/>
            <pc:sldMk cId="0" sldId="499"/>
            <ac:spMk id="4" creationId="{00000000-0000-0000-0000-000000000000}"/>
          </ac:spMkLst>
        </pc:spChg>
        <pc:spChg chg="del mod ord">
          <ac:chgData name="René Héman" userId="927dc0ad-1535-4e84-b48e-4bad0a25a340" providerId="ADAL" clId="{B09FC9EA-51B4-4D75-8432-35E1B3D188FE}" dt="2023-09-24T12:59:53.216" v="208" actId="478"/>
          <ac:spMkLst>
            <pc:docMk/>
            <pc:sldMk cId="0" sldId="499"/>
            <ac:spMk id="5" creationId="{00000000-0000-0000-0000-000000000000}"/>
          </ac:spMkLst>
        </pc:spChg>
        <pc:spChg chg="add mod ord">
          <ac:chgData name="René Héman" userId="927dc0ad-1535-4e84-b48e-4bad0a25a340" providerId="ADAL" clId="{B09FC9EA-51B4-4D75-8432-35E1B3D188FE}" dt="2023-09-24T12:59:46.992" v="207" actId="1076"/>
          <ac:spMkLst>
            <pc:docMk/>
            <pc:sldMk cId="0" sldId="499"/>
            <ac:spMk id="6" creationId="{712F7966-45C8-446F-E52B-198658F129AC}"/>
          </ac:spMkLst>
        </pc:spChg>
      </pc:sldChg>
      <pc:sldChg chg="addSp delSp modSp del mod modClrScheme modAnim chgLayout">
        <pc:chgData name="René Héman" userId="927dc0ad-1535-4e84-b48e-4bad0a25a340" providerId="ADAL" clId="{B09FC9EA-51B4-4D75-8432-35E1B3D188FE}" dt="2023-09-24T12:56:36.319" v="182" actId="47"/>
        <pc:sldMkLst>
          <pc:docMk/>
          <pc:sldMk cId="2188042649" sldId="517"/>
        </pc:sldMkLst>
        <pc:spChg chg="add del mod ord">
          <ac:chgData name="René Héman" userId="927dc0ad-1535-4e84-b48e-4bad0a25a340" providerId="ADAL" clId="{B09FC9EA-51B4-4D75-8432-35E1B3D188FE}" dt="2023-09-24T12:44:12.567" v="10" actId="700"/>
          <ac:spMkLst>
            <pc:docMk/>
            <pc:sldMk cId="2188042649" sldId="517"/>
            <ac:spMk id="2" creationId="{792FC4CC-14C8-28B9-CF60-D7F57323F9A2}"/>
          </ac:spMkLst>
        </pc:spChg>
        <pc:spChg chg="add del mod ord">
          <ac:chgData name="René Héman" userId="927dc0ad-1535-4e84-b48e-4bad0a25a340" providerId="ADAL" clId="{B09FC9EA-51B4-4D75-8432-35E1B3D188FE}" dt="2023-09-24T12:44:12.567" v="10" actId="700"/>
          <ac:spMkLst>
            <pc:docMk/>
            <pc:sldMk cId="2188042649" sldId="517"/>
            <ac:spMk id="3" creationId="{A0433098-A221-4E69-AA4A-CF330A6F3D65}"/>
          </ac:spMkLst>
        </pc:spChg>
        <pc:spChg chg="mod">
          <ac:chgData name="René Héman" userId="927dc0ad-1535-4e84-b48e-4bad0a25a340" providerId="ADAL" clId="{B09FC9EA-51B4-4D75-8432-35E1B3D188FE}" dt="2023-09-24T12:48:23.635" v="57" actId="21"/>
          <ac:spMkLst>
            <pc:docMk/>
            <pc:sldMk cId="2188042649" sldId="517"/>
            <ac:spMk id="4" creationId="{A6C64DF0-1F47-4482-9E40-E8CC81A315BF}"/>
          </ac:spMkLst>
        </pc:spChg>
        <pc:spChg chg="add del mod ord">
          <ac:chgData name="René Héman" userId="927dc0ad-1535-4e84-b48e-4bad0a25a340" providerId="ADAL" clId="{B09FC9EA-51B4-4D75-8432-35E1B3D188FE}" dt="2023-09-24T12:44:12.567" v="10" actId="700"/>
          <ac:spMkLst>
            <pc:docMk/>
            <pc:sldMk cId="2188042649" sldId="517"/>
            <ac:spMk id="5" creationId="{1FAAA9D5-CFAF-616D-67FA-4C974BD31548}"/>
          </ac:spMkLst>
        </pc:spChg>
        <pc:spChg chg="mod ord">
          <ac:chgData name="René Héman" userId="927dc0ad-1535-4e84-b48e-4bad0a25a340" providerId="ADAL" clId="{B09FC9EA-51B4-4D75-8432-35E1B3D188FE}" dt="2023-09-24T12:44:12.567" v="10" actId="700"/>
          <ac:spMkLst>
            <pc:docMk/>
            <pc:sldMk cId="2188042649" sldId="517"/>
            <ac:spMk id="6" creationId="{D406074D-4900-4A1F-BBAB-2A9F826194C4}"/>
          </ac:spMkLst>
        </pc:spChg>
        <pc:spChg chg="add del mod ord">
          <ac:chgData name="René Héman" userId="927dc0ad-1535-4e84-b48e-4bad0a25a340" providerId="ADAL" clId="{B09FC9EA-51B4-4D75-8432-35E1B3D188FE}" dt="2023-09-24T12:45:36.057" v="25" actId="478"/>
          <ac:spMkLst>
            <pc:docMk/>
            <pc:sldMk cId="2188042649" sldId="517"/>
            <ac:spMk id="7" creationId="{7C03303F-7884-07BC-9FA7-FAF9844FC7B3}"/>
          </ac:spMkLst>
        </pc:spChg>
        <pc:spChg chg="mod ord">
          <ac:chgData name="René Héman" userId="927dc0ad-1535-4e84-b48e-4bad0a25a340" providerId="ADAL" clId="{B09FC9EA-51B4-4D75-8432-35E1B3D188FE}" dt="2023-09-24T12:44:12.567" v="10" actId="700"/>
          <ac:spMkLst>
            <pc:docMk/>
            <pc:sldMk cId="2188042649" sldId="517"/>
            <ac:spMk id="8" creationId="{16FFFF82-39AF-4465-B9C5-E51C47A01073}"/>
          </ac:spMkLst>
        </pc:spChg>
        <pc:spChg chg="add mod ord">
          <ac:chgData name="René Héman" userId="927dc0ad-1535-4e84-b48e-4bad0a25a340" providerId="ADAL" clId="{B09FC9EA-51B4-4D75-8432-35E1B3D188FE}" dt="2023-09-24T12:44:12.567" v="10" actId="700"/>
          <ac:spMkLst>
            <pc:docMk/>
            <pc:sldMk cId="2188042649" sldId="517"/>
            <ac:spMk id="9" creationId="{9C60A070-98BB-9502-105D-09CB5F1F2A83}"/>
          </ac:spMkLst>
        </pc:spChg>
        <pc:spChg chg="add del mod ord">
          <ac:chgData name="René Héman" userId="927dc0ad-1535-4e84-b48e-4bad0a25a340" providerId="ADAL" clId="{B09FC9EA-51B4-4D75-8432-35E1B3D188FE}" dt="2023-09-24T12:45:06.737" v="19" actId="1032"/>
          <ac:spMkLst>
            <pc:docMk/>
            <pc:sldMk cId="2188042649" sldId="517"/>
            <ac:spMk id="10" creationId="{3598B19F-3753-6B6D-58D4-84D463EE4EA8}"/>
          </ac:spMkLst>
        </pc:spChg>
        <pc:graphicFrameChg chg="add mod modGraphic">
          <ac:chgData name="René Héman" userId="927dc0ad-1535-4e84-b48e-4bad0a25a340" providerId="ADAL" clId="{B09FC9EA-51B4-4D75-8432-35E1B3D188FE}" dt="2023-09-24T12:54:14.424" v="137"/>
          <ac:graphicFrameMkLst>
            <pc:docMk/>
            <pc:sldMk cId="2188042649" sldId="517"/>
            <ac:graphicFrameMk id="11" creationId="{A82954D7-08F6-210A-3754-3AFBC2A0FA30}"/>
          </ac:graphicFrameMkLst>
        </pc:graphicFrameChg>
      </pc:sldChg>
      <pc:sldChg chg="delSp modSp new mod modAnim">
        <pc:chgData name="René Héman" userId="927dc0ad-1535-4e84-b48e-4bad0a25a340" providerId="ADAL" clId="{B09FC9EA-51B4-4D75-8432-35E1B3D188FE}" dt="2023-09-24T13:05:23.232" v="214" actId="20577"/>
        <pc:sldMkLst>
          <pc:docMk/>
          <pc:sldMk cId="3545929218" sldId="521"/>
        </pc:sldMkLst>
        <pc:spChg chg="mod">
          <ac:chgData name="René Héman" userId="927dc0ad-1535-4e84-b48e-4bad0a25a340" providerId="ADAL" clId="{B09FC9EA-51B4-4D75-8432-35E1B3D188FE}" dt="2023-09-24T13:05:23.232" v="214" actId="20577"/>
          <ac:spMkLst>
            <pc:docMk/>
            <pc:sldMk cId="3545929218" sldId="521"/>
            <ac:spMk id="2" creationId="{6190C516-B860-AA8C-D43C-67B64D81ED66}"/>
          </ac:spMkLst>
        </pc:spChg>
        <pc:spChg chg="mod">
          <ac:chgData name="René Héman" userId="927dc0ad-1535-4e84-b48e-4bad0a25a340" providerId="ADAL" clId="{B09FC9EA-51B4-4D75-8432-35E1B3D188FE}" dt="2023-09-24T12:56:57.775" v="184" actId="14100"/>
          <ac:spMkLst>
            <pc:docMk/>
            <pc:sldMk cId="3545929218" sldId="521"/>
            <ac:spMk id="3" creationId="{090F1642-630D-039A-D3DD-A812B516DBDC}"/>
          </ac:spMkLst>
        </pc:spChg>
        <pc:spChg chg="del">
          <ac:chgData name="René Héman" userId="927dc0ad-1535-4e84-b48e-4bad0a25a340" providerId="ADAL" clId="{B09FC9EA-51B4-4D75-8432-35E1B3D188FE}" dt="2023-09-24T12:55:35.239" v="144" actId="478"/>
          <ac:spMkLst>
            <pc:docMk/>
            <pc:sldMk cId="3545929218" sldId="521"/>
            <ac:spMk id="4" creationId="{417E8756-A959-F3A2-AF9A-5523D9A26D6C}"/>
          </ac:spMkLst>
        </pc:spChg>
        <pc:spChg chg="del">
          <ac:chgData name="René Héman" userId="927dc0ad-1535-4e84-b48e-4bad0a25a340" providerId="ADAL" clId="{B09FC9EA-51B4-4D75-8432-35E1B3D188FE}" dt="2023-09-24T12:57:08.697" v="188" actId="478"/>
          <ac:spMkLst>
            <pc:docMk/>
            <pc:sldMk cId="3545929218" sldId="521"/>
            <ac:spMk id="5" creationId="{49AF5908-F1A9-3844-EC8A-6553DBBC15BC}"/>
          </ac:spMkLst>
        </pc:spChg>
        <pc:spChg chg="del mod">
          <ac:chgData name="René Héman" userId="927dc0ad-1535-4e84-b48e-4bad0a25a340" providerId="ADAL" clId="{B09FC9EA-51B4-4D75-8432-35E1B3D188FE}" dt="2023-09-24T12:57:05.409" v="187" actId="478"/>
          <ac:spMkLst>
            <pc:docMk/>
            <pc:sldMk cId="3545929218" sldId="521"/>
            <ac:spMk id="6" creationId="{8A5E85B6-1082-BA75-9A30-4C41951A3E11}"/>
          </ac:spMkLst>
        </pc:spChg>
        <pc:spChg chg="del">
          <ac:chgData name="René Héman" userId="927dc0ad-1535-4e84-b48e-4bad0a25a340" providerId="ADAL" clId="{B09FC9EA-51B4-4D75-8432-35E1B3D188FE}" dt="2023-09-24T12:57:00.619" v="185" actId="478"/>
          <ac:spMkLst>
            <pc:docMk/>
            <pc:sldMk cId="3545929218" sldId="521"/>
            <ac:spMk id="8" creationId="{E67291EE-48CB-F4F1-2578-D7B43C268FFF}"/>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dirty="0"/>
              <a:t>groei 65+ als % van de bevolking</a:t>
            </a:r>
          </a:p>
          <a:p>
            <a:pPr>
              <a:defRPr/>
            </a:pPr>
            <a:r>
              <a:rPr lang="nl-NL" dirty="0"/>
              <a:t>1980-2070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lineChart>
        <c:grouping val="standard"/>
        <c:varyColors val="0"/>
        <c:ser>
          <c:idx val="0"/>
          <c:order val="0"/>
          <c:tx>
            <c:strRef>
              <c:f>'bevolkingsopbouw-1950-2070 graf'!$B$1</c:f>
              <c:strCache>
                <c:ptCount val="1"/>
                <c:pt idx="0">
                  <c:v>80 jaar en ouder</c:v>
                </c:pt>
              </c:strCache>
            </c:strRef>
          </c:tx>
          <c:spPr>
            <a:ln w="28575" cap="rnd">
              <a:solidFill>
                <a:schemeClr val="accent1"/>
              </a:solidFill>
              <a:round/>
            </a:ln>
            <a:effectLst/>
          </c:spPr>
          <c:marker>
            <c:symbol val="none"/>
          </c:marker>
          <c:cat>
            <c:numRef>
              <c:f>'bevolkingsopbouw-1950-2070 graf'!$A$2:$A$122</c:f>
              <c:numCache>
                <c:formatCode>General</c:formatCode>
                <c:ptCount val="90"/>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c:v>2017</c:v>
                </c:pt>
                <c:pt idx="37">
                  <c:v>2018</c:v>
                </c:pt>
                <c:pt idx="38">
                  <c:v>2019</c:v>
                </c:pt>
                <c:pt idx="39">
                  <c:v>2020</c:v>
                </c:pt>
                <c:pt idx="40">
                  <c:v>2021</c:v>
                </c:pt>
                <c:pt idx="41">
                  <c:v>2022</c:v>
                </c:pt>
                <c:pt idx="42">
                  <c:v>2023</c:v>
                </c:pt>
                <c:pt idx="43">
                  <c:v>2024</c:v>
                </c:pt>
                <c:pt idx="44">
                  <c:v>2025</c:v>
                </c:pt>
                <c:pt idx="45">
                  <c:v>2026</c:v>
                </c:pt>
                <c:pt idx="46">
                  <c:v>2027</c:v>
                </c:pt>
                <c:pt idx="47">
                  <c:v>2028</c:v>
                </c:pt>
                <c:pt idx="48">
                  <c:v>2029</c:v>
                </c:pt>
                <c:pt idx="49">
                  <c:v>2030</c:v>
                </c:pt>
                <c:pt idx="50">
                  <c:v>2031</c:v>
                </c:pt>
                <c:pt idx="51">
                  <c:v>2032</c:v>
                </c:pt>
                <c:pt idx="52">
                  <c:v>2033</c:v>
                </c:pt>
                <c:pt idx="53">
                  <c:v>2034</c:v>
                </c:pt>
                <c:pt idx="54">
                  <c:v>2035</c:v>
                </c:pt>
                <c:pt idx="55">
                  <c:v>2036</c:v>
                </c:pt>
                <c:pt idx="56">
                  <c:v>2037</c:v>
                </c:pt>
                <c:pt idx="57">
                  <c:v>2038</c:v>
                </c:pt>
                <c:pt idx="58">
                  <c:v>2039</c:v>
                </c:pt>
                <c:pt idx="59">
                  <c:v>2040</c:v>
                </c:pt>
                <c:pt idx="60">
                  <c:v>2041</c:v>
                </c:pt>
                <c:pt idx="61">
                  <c:v>2042</c:v>
                </c:pt>
                <c:pt idx="62">
                  <c:v>2043</c:v>
                </c:pt>
                <c:pt idx="63">
                  <c:v>2044</c:v>
                </c:pt>
                <c:pt idx="64">
                  <c:v>2045</c:v>
                </c:pt>
                <c:pt idx="65">
                  <c:v>2046</c:v>
                </c:pt>
                <c:pt idx="66">
                  <c:v>2047</c:v>
                </c:pt>
                <c:pt idx="67">
                  <c:v>2048</c:v>
                </c:pt>
                <c:pt idx="68">
                  <c:v>2049</c:v>
                </c:pt>
                <c:pt idx="69">
                  <c:v>2050</c:v>
                </c:pt>
                <c:pt idx="70">
                  <c:v>2051</c:v>
                </c:pt>
                <c:pt idx="71">
                  <c:v>2052</c:v>
                </c:pt>
                <c:pt idx="72">
                  <c:v>2053</c:v>
                </c:pt>
                <c:pt idx="73">
                  <c:v>2054</c:v>
                </c:pt>
                <c:pt idx="74">
                  <c:v>2055</c:v>
                </c:pt>
                <c:pt idx="75">
                  <c:v>2056</c:v>
                </c:pt>
                <c:pt idx="76">
                  <c:v>2057</c:v>
                </c:pt>
                <c:pt idx="77">
                  <c:v>2058</c:v>
                </c:pt>
                <c:pt idx="78">
                  <c:v>2059</c:v>
                </c:pt>
                <c:pt idx="79">
                  <c:v>2060</c:v>
                </c:pt>
                <c:pt idx="80">
                  <c:v>2061</c:v>
                </c:pt>
                <c:pt idx="81">
                  <c:v>2062</c:v>
                </c:pt>
                <c:pt idx="82">
                  <c:v>2063</c:v>
                </c:pt>
                <c:pt idx="83">
                  <c:v>2064</c:v>
                </c:pt>
                <c:pt idx="84">
                  <c:v>2065</c:v>
                </c:pt>
                <c:pt idx="85">
                  <c:v>2066</c:v>
                </c:pt>
                <c:pt idx="86">
                  <c:v>2067</c:v>
                </c:pt>
                <c:pt idx="87">
                  <c:v>2068</c:v>
                </c:pt>
                <c:pt idx="88">
                  <c:v>2069</c:v>
                </c:pt>
                <c:pt idx="89">
                  <c:v>2070</c:v>
                </c:pt>
              </c:numCache>
            </c:numRef>
          </c:cat>
          <c:val>
            <c:numRef>
              <c:f>'bevolkingsopbouw-1950-2070 graf'!$B$2:$B$122</c:f>
            </c:numRef>
          </c:val>
          <c:smooth val="0"/>
          <c:extLst>
            <c:ext xmlns:c16="http://schemas.microsoft.com/office/drawing/2014/chart" uri="{C3380CC4-5D6E-409C-BE32-E72D297353CC}">
              <c16:uniqueId val="{00000000-B6D7-4026-9D4D-B5C0F75FE433}"/>
            </c:ext>
          </c:extLst>
        </c:ser>
        <c:ser>
          <c:idx val="1"/>
          <c:order val="1"/>
          <c:tx>
            <c:strRef>
              <c:f>'bevolkingsopbouw-1950-2070 graf'!$C$1</c:f>
              <c:strCache>
                <c:ptCount val="1"/>
                <c:pt idx="0">
                  <c:v>65-80</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'bevolkingsopbouw-1950-2070 graf'!$A$2:$A$122</c:f>
              <c:numCache>
                <c:formatCode>General</c:formatCode>
                <c:ptCount val="90"/>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c:v>2017</c:v>
                </c:pt>
                <c:pt idx="37">
                  <c:v>2018</c:v>
                </c:pt>
                <c:pt idx="38">
                  <c:v>2019</c:v>
                </c:pt>
                <c:pt idx="39">
                  <c:v>2020</c:v>
                </c:pt>
                <c:pt idx="40">
                  <c:v>2021</c:v>
                </c:pt>
                <c:pt idx="41">
                  <c:v>2022</c:v>
                </c:pt>
                <c:pt idx="42">
                  <c:v>2023</c:v>
                </c:pt>
                <c:pt idx="43">
                  <c:v>2024</c:v>
                </c:pt>
                <c:pt idx="44">
                  <c:v>2025</c:v>
                </c:pt>
                <c:pt idx="45">
                  <c:v>2026</c:v>
                </c:pt>
                <c:pt idx="46">
                  <c:v>2027</c:v>
                </c:pt>
                <c:pt idx="47">
                  <c:v>2028</c:v>
                </c:pt>
                <c:pt idx="48">
                  <c:v>2029</c:v>
                </c:pt>
                <c:pt idx="49">
                  <c:v>2030</c:v>
                </c:pt>
                <c:pt idx="50">
                  <c:v>2031</c:v>
                </c:pt>
                <c:pt idx="51">
                  <c:v>2032</c:v>
                </c:pt>
                <c:pt idx="52">
                  <c:v>2033</c:v>
                </c:pt>
                <c:pt idx="53">
                  <c:v>2034</c:v>
                </c:pt>
                <c:pt idx="54">
                  <c:v>2035</c:v>
                </c:pt>
                <c:pt idx="55">
                  <c:v>2036</c:v>
                </c:pt>
                <c:pt idx="56">
                  <c:v>2037</c:v>
                </c:pt>
                <c:pt idx="57">
                  <c:v>2038</c:v>
                </c:pt>
                <c:pt idx="58">
                  <c:v>2039</c:v>
                </c:pt>
                <c:pt idx="59">
                  <c:v>2040</c:v>
                </c:pt>
                <c:pt idx="60">
                  <c:v>2041</c:v>
                </c:pt>
                <c:pt idx="61">
                  <c:v>2042</c:v>
                </c:pt>
                <c:pt idx="62">
                  <c:v>2043</c:v>
                </c:pt>
                <c:pt idx="63">
                  <c:v>2044</c:v>
                </c:pt>
                <c:pt idx="64">
                  <c:v>2045</c:v>
                </c:pt>
                <c:pt idx="65">
                  <c:v>2046</c:v>
                </c:pt>
                <c:pt idx="66">
                  <c:v>2047</c:v>
                </c:pt>
                <c:pt idx="67">
                  <c:v>2048</c:v>
                </c:pt>
                <c:pt idx="68">
                  <c:v>2049</c:v>
                </c:pt>
                <c:pt idx="69">
                  <c:v>2050</c:v>
                </c:pt>
                <c:pt idx="70">
                  <c:v>2051</c:v>
                </c:pt>
                <c:pt idx="71">
                  <c:v>2052</c:v>
                </c:pt>
                <c:pt idx="72">
                  <c:v>2053</c:v>
                </c:pt>
                <c:pt idx="73">
                  <c:v>2054</c:v>
                </c:pt>
                <c:pt idx="74">
                  <c:v>2055</c:v>
                </c:pt>
                <c:pt idx="75">
                  <c:v>2056</c:v>
                </c:pt>
                <c:pt idx="76">
                  <c:v>2057</c:v>
                </c:pt>
                <c:pt idx="77">
                  <c:v>2058</c:v>
                </c:pt>
                <c:pt idx="78">
                  <c:v>2059</c:v>
                </c:pt>
                <c:pt idx="79">
                  <c:v>2060</c:v>
                </c:pt>
                <c:pt idx="80">
                  <c:v>2061</c:v>
                </c:pt>
                <c:pt idx="81">
                  <c:v>2062</c:v>
                </c:pt>
                <c:pt idx="82">
                  <c:v>2063</c:v>
                </c:pt>
                <c:pt idx="83">
                  <c:v>2064</c:v>
                </c:pt>
                <c:pt idx="84">
                  <c:v>2065</c:v>
                </c:pt>
                <c:pt idx="85">
                  <c:v>2066</c:v>
                </c:pt>
                <c:pt idx="86">
                  <c:v>2067</c:v>
                </c:pt>
                <c:pt idx="87">
                  <c:v>2068</c:v>
                </c:pt>
                <c:pt idx="88">
                  <c:v>2069</c:v>
                </c:pt>
                <c:pt idx="89">
                  <c:v>2070</c:v>
                </c:pt>
              </c:numCache>
            </c:numRef>
          </c:cat>
          <c:val>
            <c:numRef>
              <c:f>'bevolkingsopbouw-1950-2070 graf'!$C$2:$C$122</c:f>
            </c:numRef>
          </c:val>
          <c:smooth val="0"/>
          <c:extLst>
            <c:ext xmlns:c16="http://schemas.microsoft.com/office/drawing/2014/chart" uri="{C3380CC4-5D6E-409C-BE32-E72D297353CC}">
              <c16:uniqueId val="{00000001-B6D7-4026-9D4D-B5C0F75FE433}"/>
            </c:ext>
          </c:extLst>
        </c:ser>
        <c:ser>
          <c:idx val="2"/>
          <c:order val="2"/>
          <c:tx>
            <c:strRef>
              <c:f>'bevolkingsopbouw-1950-2070 graf'!$D$1</c:f>
              <c:strCache>
                <c:ptCount val="1"/>
                <c:pt idx="0">
                  <c:v>20-65</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'bevolkingsopbouw-1950-2070 graf'!$A$2:$A$122</c:f>
              <c:numCache>
                <c:formatCode>General</c:formatCode>
                <c:ptCount val="90"/>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c:v>2017</c:v>
                </c:pt>
                <c:pt idx="37">
                  <c:v>2018</c:v>
                </c:pt>
                <c:pt idx="38">
                  <c:v>2019</c:v>
                </c:pt>
                <c:pt idx="39">
                  <c:v>2020</c:v>
                </c:pt>
                <c:pt idx="40">
                  <c:v>2021</c:v>
                </c:pt>
                <c:pt idx="41">
                  <c:v>2022</c:v>
                </c:pt>
                <c:pt idx="42">
                  <c:v>2023</c:v>
                </c:pt>
                <c:pt idx="43">
                  <c:v>2024</c:v>
                </c:pt>
                <c:pt idx="44">
                  <c:v>2025</c:v>
                </c:pt>
                <c:pt idx="45">
                  <c:v>2026</c:v>
                </c:pt>
                <c:pt idx="46">
                  <c:v>2027</c:v>
                </c:pt>
                <c:pt idx="47">
                  <c:v>2028</c:v>
                </c:pt>
                <c:pt idx="48">
                  <c:v>2029</c:v>
                </c:pt>
                <c:pt idx="49">
                  <c:v>2030</c:v>
                </c:pt>
                <c:pt idx="50">
                  <c:v>2031</c:v>
                </c:pt>
                <c:pt idx="51">
                  <c:v>2032</c:v>
                </c:pt>
                <c:pt idx="52">
                  <c:v>2033</c:v>
                </c:pt>
                <c:pt idx="53">
                  <c:v>2034</c:v>
                </c:pt>
                <c:pt idx="54">
                  <c:v>2035</c:v>
                </c:pt>
                <c:pt idx="55">
                  <c:v>2036</c:v>
                </c:pt>
                <c:pt idx="56">
                  <c:v>2037</c:v>
                </c:pt>
                <c:pt idx="57">
                  <c:v>2038</c:v>
                </c:pt>
                <c:pt idx="58">
                  <c:v>2039</c:v>
                </c:pt>
                <c:pt idx="59">
                  <c:v>2040</c:v>
                </c:pt>
                <c:pt idx="60">
                  <c:v>2041</c:v>
                </c:pt>
                <c:pt idx="61">
                  <c:v>2042</c:v>
                </c:pt>
                <c:pt idx="62">
                  <c:v>2043</c:v>
                </c:pt>
                <c:pt idx="63">
                  <c:v>2044</c:v>
                </c:pt>
                <c:pt idx="64">
                  <c:v>2045</c:v>
                </c:pt>
                <c:pt idx="65">
                  <c:v>2046</c:v>
                </c:pt>
                <c:pt idx="66">
                  <c:v>2047</c:v>
                </c:pt>
                <c:pt idx="67">
                  <c:v>2048</c:v>
                </c:pt>
                <c:pt idx="68">
                  <c:v>2049</c:v>
                </c:pt>
                <c:pt idx="69">
                  <c:v>2050</c:v>
                </c:pt>
                <c:pt idx="70">
                  <c:v>2051</c:v>
                </c:pt>
                <c:pt idx="71">
                  <c:v>2052</c:v>
                </c:pt>
                <c:pt idx="72">
                  <c:v>2053</c:v>
                </c:pt>
                <c:pt idx="73">
                  <c:v>2054</c:v>
                </c:pt>
                <c:pt idx="74">
                  <c:v>2055</c:v>
                </c:pt>
                <c:pt idx="75">
                  <c:v>2056</c:v>
                </c:pt>
                <c:pt idx="76">
                  <c:v>2057</c:v>
                </c:pt>
                <c:pt idx="77">
                  <c:v>2058</c:v>
                </c:pt>
                <c:pt idx="78">
                  <c:v>2059</c:v>
                </c:pt>
                <c:pt idx="79">
                  <c:v>2060</c:v>
                </c:pt>
                <c:pt idx="80">
                  <c:v>2061</c:v>
                </c:pt>
                <c:pt idx="81">
                  <c:v>2062</c:v>
                </c:pt>
                <c:pt idx="82">
                  <c:v>2063</c:v>
                </c:pt>
                <c:pt idx="83">
                  <c:v>2064</c:v>
                </c:pt>
                <c:pt idx="84">
                  <c:v>2065</c:v>
                </c:pt>
                <c:pt idx="85">
                  <c:v>2066</c:v>
                </c:pt>
                <c:pt idx="86">
                  <c:v>2067</c:v>
                </c:pt>
                <c:pt idx="87">
                  <c:v>2068</c:v>
                </c:pt>
                <c:pt idx="88">
                  <c:v>2069</c:v>
                </c:pt>
                <c:pt idx="89">
                  <c:v>2070</c:v>
                </c:pt>
              </c:numCache>
            </c:numRef>
          </c:cat>
          <c:val>
            <c:numRef>
              <c:f>'bevolkingsopbouw-1950-2070 graf'!$D$2:$D$122</c:f>
            </c:numRef>
          </c:val>
          <c:smooth val="0"/>
          <c:extLst>
            <c:ext xmlns:c16="http://schemas.microsoft.com/office/drawing/2014/chart" uri="{C3380CC4-5D6E-409C-BE32-E72D297353CC}">
              <c16:uniqueId val="{00000002-B6D7-4026-9D4D-B5C0F75FE433}"/>
            </c:ext>
          </c:extLst>
        </c:ser>
        <c:ser>
          <c:idx val="3"/>
          <c:order val="3"/>
          <c:tx>
            <c:strRef>
              <c:f>'bevolkingsopbouw-1950-2070 graf'!$E$1</c:f>
              <c:strCache>
                <c:ptCount val="1"/>
                <c:pt idx="0">
                  <c:v>0-20</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'bevolkingsopbouw-1950-2070 graf'!$A$2:$A$122</c:f>
              <c:numCache>
                <c:formatCode>General</c:formatCode>
                <c:ptCount val="90"/>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c:v>2017</c:v>
                </c:pt>
                <c:pt idx="37">
                  <c:v>2018</c:v>
                </c:pt>
                <c:pt idx="38">
                  <c:v>2019</c:v>
                </c:pt>
                <c:pt idx="39">
                  <c:v>2020</c:v>
                </c:pt>
                <c:pt idx="40">
                  <c:v>2021</c:v>
                </c:pt>
                <c:pt idx="41">
                  <c:v>2022</c:v>
                </c:pt>
                <c:pt idx="42">
                  <c:v>2023</c:v>
                </c:pt>
                <c:pt idx="43">
                  <c:v>2024</c:v>
                </c:pt>
                <c:pt idx="44">
                  <c:v>2025</c:v>
                </c:pt>
                <c:pt idx="45">
                  <c:v>2026</c:v>
                </c:pt>
                <c:pt idx="46">
                  <c:v>2027</c:v>
                </c:pt>
                <c:pt idx="47">
                  <c:v>2028</c:v>
                </c:pt>
                <c:pt idx="48">
                  <c:v>2029</c:v>
                </c:pt>
                <c:pt idx="49">
                  <c:v>2030</c:v>
                </c:pt>
                <c:pt idx="50">
                  <c:v>2031</c:v>
                </c:pt>
                <c:pt idx="51">
                  <c:v>2032</c:v>
                </c:pt>
                <c:pt idx="52">
                  <c:v>2033</c:v>
                </c:pt>
                <c:pt idx="53">
                  <c:v>2034</c:v>
                </c:pt>
                <c:pt idx="54">
                  <c:v>2035</c:v>
                </c:pt>
                <c:pt idx="55">
                  <c:v>2036</c:v>
                </c:pt>
                <c:pt idx="56">
                  <c:v>2037</c:v>
                </c:pt>
                <c:pt idx="57">
                  <c:v>2038</c:v>
                </c:pt>
                <c:pt idx="58">
                  <c:v>2039</c:v>
                </c:pt>
                <c:pt idx="59">
                  <c:v>2040</c:v>
                </c:pt>
                <c:pt idx="60">
                  <c:v>2041</c:v>
                </c:pt>
                <c:pt idx="61">
                  <c:v>2042</c:v>
                </c:pt>
                <c:pt idx="62">
                  <c:v>2043</c:v>
                </c:pt>
                <c:pt idx="63">
                  <c:v>2044</c:v>
                </c:pt>
                <c:pt idx="64">
                  <c:v>2045</c:v>
                </c:pt>
                <c:pt idx="65">
                  <c:v>2046</c:v>
                </c:pt>
                <c:pt idx="66">
                  <c:v>2047</c:v>
                </c:pt>
                <c:pt idx="67">
                  <c:v>2048</c:v>
                </c:pt>
                <c:pt idx="68">
                  <c:v>2049</c:v>
                </c:pt>
                <c:pt idx="69">
                  <c:v>2050</c:v>
                </c:pt>
                <c:pt idx="70">
                  <c:v>2051</c:v>
                </c:pt>
                <c:pt idx="71">
                  <c:v>2052</c:v>
                </c:pt>
                <c:pt idx="72">
                  <c:v>2053</c:v>
                </c:pt>
                <c:pt idx="73">
                  <c:v>2054</c:v>
                </c:pt>
                <c:pt idx="74">
                  <c:v>2055</c:v>
                </c:pt>
                <c:pt idx="75">
                  <c:v>2056</c:v>
                </c:pt>
                <c:pt idx="76">
                  <c:v>2057</c:v>
                </c:pt>
                <c:pt idx="77">
                  <c:v>2058</c:v>
                </c:pt>
                <c:pt idx="78">
                  <c:v>2059</c:v>
                </c:pt>
                <c:pt idx="79">
                  <c:v>2060</c:v>
                </c:pt>
                <c:pt idx="80">
                  <c:v>2061</c:v>
                </c:pt>
                <c:pt idx="81">
                  <c:v>2062</c:v>
                </c:pt>
                <c:pt idx="82">
                  <c:v>2063</c:v>
                </c:pt>
                <c:pt idx="83">
                  <c:v>2064</c:v>
                </c:pt>
                <c:pt idx="84">
                  <c:v>2065</c:v>
                </c:pt>
                <c:pt idx="85">
                  <c:v>2066</c:v>
                </c:pt>
                <c:pt idx="86">
                  <c:v>2067</c:v>
                </c:pt>
                <c:pt idx="87">
                  <c:v>2068</c:v>
                </c:pt>
                <c:pt idx="88">
                  <c:v>2069</c:v>
                </c:pt>
                <c:pt idx="89">
                  <c:v>2070</c:v>
                </c:pt>
              </c:numCache>
            </c:numRef>
          </c:cat>
          <c:val>
            <c:numRef>
              <c:f>'bevolkingsopbouw-1950-2070 graf'!$E$2:$E$122</c:f>
            </c:numRef>
          </c:val>
          <c:smooth val="0"/>
          <c:extLst>
            <c:ext xmlns:c16="http://schemas.microsoft.com/office/drawing/2014/chart" uri="{C3380CC4-5D6E-409C-BE32-E72D297353CC}">
              <c16:uniqueId val="{00000003-B6D7-4026-9D4D-B5C0F75FE433}"/>
            </c:ext>
          </c:extLst>
        </c:ser>
        <c:ser>
          <c:idx val="4"/>
          <c:order val="4"/>
          <c:tx>
            <c:strRef>
              <c:f>'bevolkingsopbouw-1950-2070 graf'!$F$1</c:f>
              <c:strCache>
                <c:ptCount val="1"/>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'bevolkingsopbouw-1950-2070 graf'!$A$2:$A$122</c:f>
              <c:numCache>
                <c:formatCode>General</c:formatCode>
                <c:ptCount val="90"/>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c:v>2017</c:v>
                </c:pt>
                <c:pt idx="37">
                  <c:v>2018</c:v>
                </c:pt>
                <c:pt idx="38">
                  <c:v>2019</c:v>
                </c:pt>
                <c:pt idx="39">
                  <c:v>2020</c:v>
                </c:pt>
                <c:pt idx="40">
                  <c:v>2021</c:v>
                </c:pt>
                <c:pt idx="41">
                  <c:v>2022</c:v>
                </c:pt>
                <c:pt idx="42">
                  <c:v>2023</c:v>
                </c:pt>
                <c:pt idx="43">
                  <c:v>2024</c:v>
                </c:pt>
                <c:pt idx="44">
                  <c:v>2025</c:v>
                </c:pt>
                <c:pt idx="45">
                  <c:v>2026</c:v>
                </c:pt>
                <c:pt idx="46">
                  <c:v>2027</c:v>
                </c:pt>
                <c:pt idx="47">
                  <c:v>2028</c:v>
                </c:pt>
                <c:pt idx="48">
                  <c:v>2029</c:v>
                </c:pt>
                <c:pt idx="49">
                  <c:v>2030</c:v>
                </c:pt>
                <c:pt idx="50">
                  <c:v>2031</c:v>
                </c:pt>
                <c:pt idx="51">
                  <c:v>2032</c:v>
                </c:pt>
                <c:pt idx="52">
                  <c:v>2033</c:v>
                </c:pt>
                <c:pt idx="53">
                  <c:v>2034</c:v>
                </c:pt>
                <c:pt idx="54">
                  <c:v>2035</c:v>
                </c:pt>
                <c:pt idx="55">
                  <c:v>2036</c:v>
                </c:pt>
                <c:pt idx="56">
                  <c:v>2037</c:v>
                </c:pt>
                <c:pt idx="57">
                  <c:v>2038</c:v>
                </c:pt>
                <c:pt idx="58">
                  <c:v>2039</c:v>
                </c:pt>
                <c:pt idx="59">
                  <c:v>2040</c:v>
                </c:pt>
                <c:pt idx="60">
                  <c:v>2041</c:v>
                </c:pt>
                <c:pt idx="61">
                  <c:v>2042</c:v>
                </c:pt>
                <c:pt idx="62">
                  <c:v>2043</c:v>
                </c:pt>
                <c:pt idx="63">
                  <c:v>2044</c:v>
                </c:pt>
                <c:pt idx="64">
                  <c:v>2045</c:v>
                </c:pt>
                <c:pt idx="65">
                  <c:v>2046</c:v>
                </c:pt>
                <c:pt idx="66">
                  <c:v>2047</c:v>
                </c:pt>
                <c:pt idx="67">
                  <c:v>2048</c:v>
                </c:pt>
                <c:pt idx="68">
                  <c:v>2049</c:v>
                </c:pt>
                <c:pt idx="69">
                  <c:v>2050</c:v>
                </c:pt>
                <c:pt idx="70">
                  <c:v>2051</c:v>
                </c:pt>
                <c:pt idx="71">
                  <c:v>2052</c:v>
                </c:pt>
                <c:pt idx="72">
                  <c:v>2053</c:v>
                </c:pt>
                <c:pt idx="73">
                  <c:v>2054</c:v>
                </c:pt>
                <c:pt idx="74">
                  <c:v>2055</c:v>
                </c:pt>
                <c:pt idx="75">
                  <c:v>2056</c:v>
                </c:pt>
                <c:pt idx="76">
                  <c:v>2057</c:v>
                </c:pt>
                <c:pt idx="77">
                  <c:v>2058</c:v>
                </c:pt>
                <c:pt idx="78">
                  <c:v>2059</c:v>
                </c:pt>
                <c:pt idx="79">
                  <c:v>2060</c:v>
                </c:pt>
                <c:pt idx="80">
                  <c:v>2061</c:v>
                </c:pt>
                <c:pt idx="81">
                  <c:v>2062</c:v>
                </c:pt>
                <c:pt idx="82">
                  <c:v>2063</c:v>
                </c:pt>
                <c:pt idx="83">
                  <c:v>2064</c:v>
                </c:pt>
                <c:pt idx="84">
                  <c:v>2065</c:v>
                </c:pt>
                <c:pt idx="85">
                  <c:v>2066</c:v>
                </c:pt>
                <c:pt idx="86">
                  <c:v>2067</c:v>
                </c:pt>
                <c:pt idx="87">
                  <c:v>2068</c:v>
                </c:pt>
                <c:pt idx="88">
                  <c:v>2069</c:v>
                </c:pt>
                <c:pt idx="89">
                  <c:v>2070</c:v>
                </c:pt>
              </c:numCache>
            </c:numRef>
          </c:cat>
          <c:val>
            <c:numRef>
              <c:f>'bevolkingsopbouw-1950-2070 graf'!$F$2:$F$122</c:f>
            </c:numRef>
          </c:val>
          <c:smooth val="0"/>
          <c:extLst>
            <c:ext xmlns:c16="http://schemas.microsoft.com/office/drawing/2014/chart" uri="{C3380CC4-5D6E-409C-BE32-E72D297353CC}">
              <c16:uniqueId val="{00000004-B6D7-4026-9D4D-B5C0F75FE433}"/>
            </c:ext>
          </c:extLst>
        </c:ser>
        <c:ser>
          <c:idx val="5"/>
          <c:order val="5"/>
          <c:tx>
            <c:strRef>
              <c:f>'bevolkingsopbouw-1950-2070 graf'!$G$1</c:f>
              <c:strCache>
                <c:ptCount val="1"/>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'bevolkingsopbouw-1950-2070 graf'!$A$2:$A$122</c:f>
              <c:numCache>
                <c:formatCode>General</c:formatCode>
                <c:ptCount val="90"/>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c:v>2017</c:v>
                </c:pt>
                <c:pt idx="37">
                  <c:v>2018</c:v>
                </c:pt>
                <c:pt idx="38">
                  <c:v>2019</c:v>
                </c:pt>
                <c:pt idx="39">
                  <c:v>2020</c:v>
                </c:pt>
                <c:pt idx="40">
                  <c:v>2021</c:v>
                </c:pt>
                <c:pt idx="41">
                  <c:v>2022</c:v>
                </c:pt>
                <c:pt idx="42">
                  <c:v>2023</c:v>
                </c:pt>
                <c:pt idx="43">
                  <c:v>2024</c:v>
                </c:pt>
                <c:pt idx="44">
                  <c:v>2025</c:v>
                </c:pt>
                <c:pt idx="45">
                  <c:v>2026</c:v>
                </c:pt>
                <c:pt idx="46">
                  <c:v>2027</c:v>
                </c:pt>
                <c:pt idx="47">
                  <c:v>2028</c:v>
                </c:pt>
                <c:pt idx="48">
                  <c:v>2029</c:v>
                </c:pt>
                <c:pt idx="49">
                  <c:v>2030</c:v>
                </c:pt>
                <c:pt idx="50">
                  <c:v>2031</c:v>
                </c:pt>
                <c:pt idx="51">
                  <c:v>2032</c:v>
                </c:pt>
                <c:pt idx="52">
                  <c:v>2033</c:v>
                </c:pt>
                <c:pt idx="53">
                  <c:v>2034</c:v>
                </c:pt>
                <c:pt idx="54">
                  <c:v>2035</c:v>
                </c:pt>
                <c:pt idx="55">
                  <c:v>2036</c:v>
                </c:pt>
                <c:pt idx="56">
                  <c:v>2037</c:v>
                </c:pt>
                <c:pt idx="57">
                  <c:v>2038</c:v>
                </c:pt>
                <c:pt idx="58">
                  <c:v>2039</c:v>
                </c:pt>
                <c:pt idx="59">
                  <c:v>2040</c:v>
                </c:pt>
                <c:pt idx="60">
                  <c:v>2041</c:v>
                </c:pt>
                <c:pt idx="61">
                  <c:v>2042</c:v>
                </c:pt>
                <c:pt idx="62">
                  <c:v>2043</c:v>
                </c:pt>
                <c:pt idx="63">
                  <c:v>2044</c:v>
                </c:pt>
                <c:pt idx="64">
                  <c:v>2045</c:v>
                </c:pt>
                <c:pt idx="65">
                  <c:v>2046</c:v>
                </c:pt>
                <c:pt idx="66">
                  <c:v>2047</c:v>
                </c:pt>
                <c:pt idx="67">
                  <c:v>2048</c:v>
                </c:pt>
                <c:pt idx="68">
                  <c:v>2049</c:v>
                </c:pt>
                <c:pt idx="69">
                  <c:v>2050</c:v>
                </c:pt>
                <c:pt idx="70">
                  <c:v>2051</c:v>
                </c:pt>
                <c:pt idx="71">
                  <c:v>2052</c:v>
                </c:pt>
                <c:pt idx="72">
                  <c:v>2053</c:v>
                </c:pt>
                <c:pt idx="73">
                  <c:v>2054</c:v>
                </c:pt>
                <c:pt idx="74">
                  <c:v>2055</c:v>
                </c:pt>
                <c:pt idx="75">
                  <c:v>2056</c:v>
                </c:pt>
                <c:pt idx="76">
                  <c:v>2057</c:v>
                </c:pt>
                <c:pt idx="77">
                  <c:v>2058</c:v>
                </c:pt>
                <c:pt idx="78">
                  <c:v>2059</c:v>
                </c:pt>
                <c:pt idx="79">
                  <c:v>2060</c:v>
                </c:pt>
                <c:pt idx="80">
                  <c:v>2061</c:v>
                </c:pt>
                <c:pt idx="81">
                  <c:v>2062</c:v>
                </c:pt>
                <c:pt idx="82">
                  <c:v>2063</c:v>
                </c:pt>
                <c:pt idx="83">
                  <c:v>2064</c:v>
                </c:pt>
                <c:pt idx="84">
                  <c:v>2065</c:v>
                </c:pt>
                <c:pt idx="85">
                  <c:v>2066</c:v>
                </c:pt>
                <c:pt idx="86">
                  <c:v>2067</c:v>
                </c:pt>
                <c:pt idx="87">
                  <c:v>2068</c:v>
                </c:pt>
                <c:pt idx="88">
                  <c:v>2069</c:v>
                </c:pt>
                <c:pt idx="89">
                  <c:v>2070</c:v>
                </c:pt>
              </c:numCache>
            </c:numRef>
          </c:cat>
          <c:val>
            <c:numRef>
              <c:f>'bevolkingsopbouw-1950-2070 graf'!$G$2:$G$122</c:f>
            </c:numRef>
          </c:val>
          <c:smooth val="0"/>
          <c:extLst>
            <c:ext xmlns:c16="http://schemas.microsoft.com/office/drawing/2014/chart" uri="{C3380CC4-5D6E-409C-BE32-E72D297353CC}">
              <c16:uniqueId val="{00000005-B6D7-4026-9D4D-B5C0F75FE433}"/>
            </c:ext>
          </c:extLst>
        </c:ser>
        <c:ser>
          <c:idx val="6"/>
          <c:order val="6"/>
          <c:tx>
            <c:strRef>
              <c:f>'bevolkingsopbouw-1950-2070 graf'!$H$1</c:f>
              <c:strCache>
                <c:ptCount val="1"/>
                <c:pt idx="0">
                  <c:v>65+</c:v>
                </c:pt>
              </c:strCache>
            </c:strRef>
          </c:tx>
          <c:spPr>
            <a:ln w="28575" cap="rnd">
              <a:solidFill>
                <a:schemeClr val="accent1">
                  <a:lumMod val="60000"/>
                </a:schemeClr>
              </a:solidFill>
              <a:round/>
            </a:ln>
            <a:effectLst/>
          </c:spPr>
          <c:marker>
            <c:symbol val="none"/>
          </c:marker>
          <c:dLbls>
            <c:dLbl>
              <c:idx val="41"/>
              <c:layout>
                <c:manualLayout>
                  <c:x val="0"/>
                  <c:y val="2.5173854104608689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dirty="0"/>
                      <a:t>2022</a:t>
                    </a: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15:layout>
                    <c:manualLayout>
                      <c:w val="7.1093766197726699E-2"/>
                      <c:h val="9.1744311405600104E-2"/>
                    </c:manualLayout>
                  </c15:layout>
                  <c15:showDataLabelsRange val="0"/>
                </c:ext>
                <c:ext xmlns:c16="http://schemas.microsoft.com/office/drawing/2014/chart" uri="{C3380CC4-5D6E-409C-BE32-E72D297353CC}">
                  <c16:uniqueId val="{00000007-B6D7-4026-9D4D-B5C0F75FE433}"/>
                </c:ext>
              </c:extLst>
            </c:dLbl>
            <c:dLbl>
              <c:idx val="57"/>
              <c:layout>
                <c:manualLayout>
                  <c:x val="1.3020836299949838E-2"/>
                  <c:y val="2.5173854104608699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dirty="0"/>
                      <a:t>2038</a:t>
                    </a: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15:layout>
                    <c:manualLayout>
                      <c:w val="7.2540525786610022E-2"/>
                      <c:h val="8.615014607599035E-2"/>
                    </c:manualLayout>
                  </c15:layout>
                  <c15:showDataLabelsRange val="0"/>
                </c:ext>
                <c:ext xmlns:c16="http://schemas.microsoft.com/office/drawing/2014/chart" uri="{C3380CC4-5D6E-409C-BE32-E72D297353CC}">
                  <c16:uniqueId val="{00000009-B6D7-4026-9D4D-B5C0F75FE43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'bevolkingsopbouw-1950-2070 graf'!$A$2:$A$122</c:f>
              <c:numCache>
                <c:formatCode>General</c:formatCode>
                <c:ptCount val="90"/>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c:v>2017</c:v>
                </c:pt>
                <c:pt idx="37">
                  <c:v>2018</c:v>
                </c:pt>
                <c:pt idx="38">
                  <c:v>2019</c:v>
                </c:pt>
                <c:pt idx="39">
                  <c:v>2020</c:v>
                </c:pt>
                <c:pt idx="40">
                  <c:v>2021</c:v>
                </c:pt>
                <c:pt idx="41">
                  <c:v>2022</c:v>
                </c:pt>
                <c:pt idx="42">
                  <c:v>2023</c:v>
                </c:pt>
                <c:pt idx="43">
                  <c:v>2024</c:v>
                </c:pt>
                <c:pt idx="44">
                  <c:v>2025</c:v>
                </c:pt>
                <c:pt idx="45">
                  <c:v>2026</c:v>
                </c:pt>
                <c:pt idx="46">
                  <c:v>2027</c:v>
                </c:pt>
                <c:pt idx="47">
                  <c:v>2028</c:v>
                </c:pt>
                <c:pt idx="48">
                  <c:v>2029</c:v>
                </c:pt>
                <c:pt idx="49">
                  <c:v>2030</c:v>
                </c:pt>
                <c:pt idx="50">
                  <c:v>2031</c:v>
                </c:pt>
                <c:pt idx="51">
                  <c:v>2032</c:v>
                </c:pt>
                <c:pt idx="52">
                  <c:v>2033</c:v>
                </c:pt>
                <c:pt idx="53">
                  <c:v>2034</c:v>
                </c:pt>
                <c:pt idx="54">
                  <c:v>2035</c:v>
                </c:pt>
                <c:pt idx="55">
                  <c:v>2036</c:v>
                </c:pt>
                <c:pt idx="56">
                  <c:v>2037</c:v>
                </c:pt>
                <c:pt idx="57">
                  <c:v>2038</c:v>
                </c:pt>
                <c:pt idx="58">
                  <c:v>2039</c:v>
                </c:pt>
                <c:pt idx="59">
                  <c:v>2040</c:v>
                </c:pt>
                <c:pt idx="60">
                  <c:v>2041</c:v>
                </c:pt>
                <c:pt idx="61">
                  <c:v>2042</c:v>
                </c:pt>
                <c:pt idx="62">
                  <c:v>2043</c:v>
                </c:pt>
                <c:pt idx="63">
                  <c:v>2044</c:v>
                </c:pt>
                <c:pt idx="64">
                  <c:v>2045</c:v>
                </c:pt>
                <c:pt idx="65">
                  <c:v>2046</c:v>
                </c:pt>
                <c:pt idx="66">
                  <c:v>2047</c:v>
                </c:pt>
                <c:pt idx="67">
                  <c:v>2048</c:v>
                </c:pt>
                <c:pt idx="68">
                  <c:v>2049</c:v>
                </c:pt>
                <c:pt idx="69">
                  <c:v>2050</c:v>
                </c:pt>
                <c:pt idx="70">
                  <c:v>2051</c:v>
                </c:pt>
                <c:pt idx="71">
                  <c:v>2052</c:v>
                </c:pt>
                <c:pt idx="72">
                  <c:v>2053</c:v>
                </c:pt>
                <c:pt idx="73">
                  <c:v>2054</c:v>
                </c:pt>
                <c:pt idx="74">
                  <c:v>2055</c:v>
                </c:pt>
                <c:pt idx="75">
                  <c:v>2056</c:v>
                </c:pt>
                <c:pt idx="76">
                  <c:v>2057</c:v>
                </c:pt>
                <c:pt idx="77">
                  <c:v>2058</c:v>
                </c:pt>
                <c:pt idx="78">
                  <c:v>2059</c:v>
                </c:pt>
                <c:pt idx="79">
                  <c:v>2060</c:v>
                </c:pt>
                <c:pt idx="80">
                  <c:v>2061</c:v>
                </c:pt>
                <c:pt idx="81">
                  <c:v>2062</c:v>
                </c:pt>
                <c:pt idx="82">
                  <c:v>2063</c:v>
                </c:pt>
                <c:pt idx="83">
                  <c:v>2064</c:v>
                </c:pt>
                <c:pt idx="84">
                  <c:v>2065</c:v>
                </c:pt>
                <c:pt idx="85">
                  <c:v>2066</c:v>
                </c:pt>
                <c:pt idx="86">
                  <c:v>2067</c:v>
                </c:pt>
                <c:pt idx="87">
                  <c:v>2068</c:v>
                </c:pt>
                <c:pt idx="88">
                  <c:v>2069</c:v>
                </c:pt>
                <c:pt idx="89">
                  <c:v>2070</c:v>
                </c:pt>
              </c:numCache>
            </c:numRef>
          </c:cat>
          <c:val>
            <c:numRef>
              <c:f>'bevolkingsopbouw-1950-2070 graf'!$H$2:$H$122</c:f>
              <c:numCache>
                <c:formatCode>0.00%</c:formatCode>
                <c:ptCount val="90"/>
                <c:pt idx="0">
                  <c:v>0.115</c:v>
                </c:pt>
                <c:pt idx="1">
                  <c:v>0.11700000000000001</c:v>
                </c:pt>
                <c:pt idx="2">
                  <c:v>0.11799999999999999</c:v>
                </c:pt>
                <c:pt idx="3">
                  <c:v>0.11899999999999999</c:v>
                </c:pt>
                <c:pt idx="4">
                  <c:v>0.12</c:v>
                </c:pt>
                <c:pt idx="5">
                  <c:v>0.122</c:v>
                </c:pt>
                <c:pt idx="6">
                  <c:v>0.123</c:v>
                </c:pt>
                <c:pt idx="7">
                  <c:v>0.125</c:v>
                </c:pt>
                <c:pt idx="8">
                  <c:v>0.127</c:v>
                </c:pt>
                <c:pt idx="9">
                  <c:v>0.128</c:v>
                </c:pt>
                <c:pt idx="10">
                  <c:v>0.129</c:v>
                </c:pt>
                <c:pt idx="11">
                  <c:v>0.13</c:v>
                </c:pt>
                <c:pt idx="12">
                  <c:v>0.13</c:v>
                </c:pt>
                <c:pt idx="13">
                  <c:v>0.13</c:v>
                </c:pt>
                <c:pt idx="14">
                  <c:v>0.13200000000000001</c:v>
                </c:pt>
                <c:pt idx="15">
                  <c:v>0.13300000000000001</c:v>
                </c:pt>
                <c:pt idx="16">
                  <c:v>0.13400000000000001</c:v>
                </c:pt>
                <c:pt idx="17">
                  <c:v>0.13500000000000001</c:v>
                </c:pt>
                <c:pt idx="18">
                  <c:v>0.13500000000000001</c:v>
                </c:pt>
                <c:pt idx="19">
                  <c:v>0.13600000000000001</c:v>
                </c:pt>
                <c:pt idx="20">
                  <c:v>0.13600000000000001</c:v>
                </c:pt>
                <c:pt idx="21">
                  <c:v>0.13700000000000001</c:v>
                </c:pt>
                <c:pt idx="22">
                  <c:v>0.13700000000000001</c:v>
                </c:pt>
                <c:pt idx="23">
                  <c:v>0.13800000000000001</c:v>
                </c:pt>
                <c:pt idx="24">
                  <c:v>0.14000000000000001</c:v>
                </c:pt>
                <c:pt idx="25">
                  <c:v>0.14299999999999999</c:v>
                </c:pt>
                <c:pt idx="26">
                  <c:v>0.14499999999999999</c:v>
                </c:pt>
                <c:pt idx="27">
                  <c:v>0.14699999999999999</c:v>
                </c:pt>
                <c:pt idx="28">
                  <c:v>0.15</c:v>
                </c:pt>
                <c:pt idx="29">
                  <c:v>0.153</c:v>
                </c:pt>
                <c:pt idx="30">
                  <c:v>0.156</c:v>
                </c:pt>
                <c:pt idx="31">
                  <c:v>0.16300000000000001</c:v>
                </c:pt>
                <c:pt idx="32">
                  <c:v>0.16800000000000001</c:v>
                </c:pt>
                <c:pt idx="33">
                  <c:v>0.17299999999999999</c:v>
                </c:pt>
                <c:pt idx="34">
                  <c:v>0.17799999999999999</c:v>
                </c:pt>
                <c:pt idx="35">
                  <c:v>0.182</c:v>
                </c:pt>
                <c:pt idx="36">
                  <c:v>0.185</c:v>
                </c:pt>
                <c:pt idx="37">
                  <c:v>0.189</c:v>
                </c:pt>
                <c:pt idx="38">
                  <c:v>0.192</c:v>
                </c:pt>
                <c:pt idx="39">
                  <c:v>0.19500000000000001</c:v>
                </c:pt>
                <c:pt idx="40">
                  <c:v>0.19800000000000001</c:v>
                </c:pt>
                <c:pt idx="41">
                  <c:v>0.20100000000000001</c:v>
                </c:pt>
                <c:pt idx="42">
                  <c:v>0.20399999999999999</c:v>
                </c:pt>
                <c:pt idx="43">
                  <c:v>0.20699999999999999</c:v>
                </c:pt>
                <c:pt idx="44">
                  <c:v>0.21</c:v>
                </c:pt>
                <c:pt idx="45">
                  <c:v>0.214</c:v>
                </c:pt>
                <c:pt idx="46">
                  <c:v>0.218</c:v>
                </c:pt>
                <c:pt idx="47">
                  <c:v>0.221</c:v>
                </c:pt>
                <c:pt idx="48">
                  <c:v>0.22500000000000001</c:v>
                </c:pt>
                <c:pt idx="49">
                  <c:v>0.22900000000000001</c:v>
                </c:pt>
                <c:pt idx="50">
                  <c:v>0.23300000000000001</c:v>
                </c:pt>
                <c:pt idx="51">
                  <c:v>0.23499999999999999</c:v>
                </c:pt>
                <c:pt idx="52">
                  <c:v>0.23799999999999999</c:v>
                </c:pt>
                <c:pt idx="53">
                  <c:v>0.24099999999999999</c:v>
                </c:pt>
                <c:pt idx="54">
                  <c:v>0.24399999999999999</c:v>
                </c:pt>
                <c:pt idx="55">
                  <c:v>0.247</c:v>
                </c:pt>
                <c:pt idx="56">
                  <c:v>0.249</c:v>
                </c:pt>
                <c:pt idx="57">
                  <c:v>0.25</c:v>
                </c:pt>
                <c:pt idx="58">
                  <c:v>0.251</c:v>
                </c:pt>
                <c:pt idx="59">
                  <c:v>0.251</c:v>
                </c:pt>
                <c:pt idx="60">
                  <c:v>0.251</c:v>
                </c:pt>
                <c:pt idx="61">
                  <c:v>0.25</c:v>
                </c:pt>
                <c:pt idx="62">
                  <c:v>0.25</c:v>
                </c:pt>
                <c:pt idx="63">
                  <c:v>0.249</c:v>
                </c:pt>
                <c:pt idx="64">
                  <c:v>0.249</c:v>
                </c:pt>
                <c:pt idx="65">
                  <c:v>0.249</c:v>
                </c:pt>
                <c:pt idx="66">
                  <c:v>0.249</c:v>
                </c:pt>
                <c:pt idx="67">
                  <c:v>0.248</c:v>
                </c:pt>
                <c:pt idx="68">
                  <c:v>0.247</c:v>
                </c:pt>
                <c:pt idx="69">
                  <c:v>0.247</c:v>
                </c:pt>
                <c:pt idx="70">
                  <c:v>0.247</c:v>
                </c:pt>
                <c:pt idx="71">
                  <c:v>0.247</c:v>
                </c:pt>
                <c:pt idx="72">
                  <c:v>0.247</c:v>
                </c:pt>
                <c:pt idx="73">
                  <c:v>0.247</c:v>
                </c:pt>
                <c:pt idx="74">
                  <c:v>0.248</c:v>
                </c:pt>
                <c:pt idx="75">
                  <c:v>0.248</c:v>
                </c:pt>
                <c:pt idx="76">
                  <c:v>0.249</c:v>
                </c:pt>
                <c:pt idx="77">
                  <c:v>0.25</c:v>
                </c:pt>
                <c:pt idx="78">
                  <c:v>0.25</c:v>
                </c:pt>
                <c:pt idx="79">
                  <c:v>0.251</c:v>
                </c:pt>
                <c:pt idx="80">
                  <c:v>0.252</c:v>
                </c:pt>
                <c:pt idx="81">
                  <c:v>0.252</c:v>
                </c:pt>
                <c:pt idx="82">
                  <c:v>0.253</c:v>
                </c:pt>
                <c:pt idx="83">
                  <c:v>0.254</c:v>
                </c:pt>
                <c:pt idx="84">
                  <c:v>0.25600000000000001</c:v>
                </c:pt>
                <c:pt idx="85">
                  <c:v>0.25700000000000001</c:v>
                </c:pt>
                <c:pt idx="86">
                  <c:v>0.25800000000000001</c:v>
                </c:pt>
                <c:pt idx="87">
                  <c:v>0.26</c:v>
                </c:pt>
                <c:pt idx="88">
                  <c:v>0.26100000000000001</c:v>
                </c:pt>
                <c:pt idx="89">
                  <c:v>0.26200000000000001</c:v>
                </c:pt>
              </c:numCache>
            </c:numRef>
          </c:val>
          <c:smooth val="0"/>
          <c:extLst>
            <c:ext xmlns:c16="http://schemas.microsoft.com/office/drawing/2014/chart" uri="{C3380CC4-5D6E-409C-BE32-E72D297353CC}">
              <c16:uniqueId val="{00000006-B6D7-4026-9D4D-B5C0F75FE433}"/>
            </c:ext>
          </c:extLst>
        </c:ser>
        <c:dLbls>
          <c:showLegendKey val="0"/>
          <c:showVal val="0"/>
          <c:showCatName val="0"/>
          <c:showSerName val="0"/>
          <c:showPercent val="0"/>
          <c:showBubbleSize val="0"/>
        </c:dLbls>
        <c:smooth val="0"/>
        <c:axId val="1923507312"/>
        <c:axId val="1923509808"/>
      </c:lineChart>
      <c:catAx>
        <c:axId val="1923507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923509808"/>
        <c:crosses val="autoZero"/>
        <c:auto val="1"/>
        <c:lblAlgn val="ctr"/>
        <c:lblOffset val="100"/>
        <c:noMultiLvlLbl val="0"/>
      </c:catAx>
      <c:valAx>
        <c:axId val="192350980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923507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95" b="1" i="0" u="none" strike="noStrike" kern="1200" cap="all" spc="100" normalizeH="0" baseline="0">
                <a:solidFill>
                  <a:schemeClr val="lt1"/>
                </a:solidFill>
                <a:latin typeface="+mn-lt"/>
                <a:ea typeface="+mn-ea"/>
                <a:cs typeface="+mn-cs"/>
              </a:defRPr>
            </a:pPr>
            <a:r>
              <a:rPr lang="nl-NL"/>
              <a:t>% intramuraal werkende a(n)ios en</a:t>
            </a:r>
            <a:br>
              <a:rPr lang="nl-NL"/>
            </a:br>
            <a:r>
              <a:rPr lang="nl-NL"/>
              <a:t>geneeskundig specialisten</a:t>
            </a:r>
          </a:p>
        </c:rich>
      </c:tx>
      <c:layout>
        <c:manualLayout>
          <c:xMode val="edge"/>
          <c:yMode val="edge"/>
          <c:x val="0.1239251632827135"/>
          <c:y val="1.9214307220678618E-2"/>
        </c:manualLayout>
      </c:layout>
      <c:overlay val="0"/>
      <c:spPr>
        <a:noFill/>
        <a:ln>
          <a:noFill/>
        </a:ln>
        <a:effectLst/>
      </c:spPr>
      <c:txPr>
        <a:bodyPr rot="0" spcFirstLastPara="1" vertOverflow="ellipsis" vert="horz" wrap="square" anchor="ctr" anchorCtr="1"/>
        <a:lstStyle/>
        <a:p>
          <a:pPr>
            <a:defRPr sz="1995" b="1" i="0" u="none" strike="noStrike" kern="1200" cap="all" spc="100" normalizeH="0" baseline="0">
              <a:solidFill>
                <a:schemeClr val="lt1"/>
              </a:solidFill>
              <a:latin typeface="+mn-lt"/>
              <a:ea typeface="+mn-ea"/>
              <a:cs typeface="+mn-cs"/>
            </a:defRPr>
          </a:pPr>
          <a:endParaRPr lang="nl-NL"/>
        </a:p>
      </c:txPr>
    </c:title>
    <c:autoTitleDeleted val="0"/>
    <c:plotArea>
      <c:layout>
        <c:manualLayout>
          <c:layoutTarget val="inner"/>
          <c:xMode val="edge"/>
          <c:yMode val="edge"/>
          <c:x val="9.1348915472904538E-2"/>
          <c:y val="0.15664921793652556"/>
          <c:w val="0.895300730992731"/>
          <c:h val="0.72114932967156165"/>
        </c:manualLayout>
      </c:layout>
      <c:lineChart>
        <c:grouping val="standard"/>
        <c:varyColors val="0"/>
        <c:ser>
          <c:idx val="0"/>
          <c:order val="0"/>
          <c:tx>
            <c:strRef>
              <c:f>'Grafische weergave'!$B$2</c:f>
              <c:strCache>
                <c:ptCount val="1"/>
                <c:pt idx="0">
                  <c:v>Werknemer en zelfstandige</c:v>
                </c:pt>
              </c:strCache>
            </c:strRef>
          </c:tx>
          <c:spPr>
            <a:ln w="34925" cap="rnd">
              <a:solidFill>
                <a:schemeClr val="lt1"/>
              </a:solidFill>
              <a:round/>
            </a:ln>
            <a:effectLst>
              <a:outerShdw dist="25400" dir="2700000" algn="tl" rotWithShape="0">
                <a:schemeClr val="accent1"/>
              </a:outerShdw>
            </a:effectLst>
          </c:spPr>
          <c:marker>
            <c:symbol val="none"/>
          </c:marker>
          <c:dLbls>
            <c:delete val="1"/>
          </c:dLbls>
          <c:cat>
            <c:numRef>
              <c:f>'Grafische weergave'!$A$3:$A$9</c:f>
              <c:numCache>
                <c:formatCode>General</c:formatCode>
                <c:ptCount val="7"/>
                <c:pt idx="0">
                  <c:v>2013</c:v>
                </c:pt>
                <c:pt idx="1">
                  <c:v>2014</c:v>
                </c:pt>
                <c:pt idx="2">
                  <c:v>2015</c:v>
                </c:pt>
                <c:pt idx="3">
                  <c:v>2016</c:v>
                </c:pt>
                <c:pt idx="4">
                  <c:v>2017</c:v>
                </c:pt>
                <c:pt idx="5">
                  <c:v>2018</c:v>
                </c:pt>
                <c:pt idx="6">
                  <c:v>2019</c:v>
                </c:pt>
              </c:numCache>
            </c:numRef>
          </c:cat>
          <c:val>
            <c:numRef>
              <c:f>'Grafische weergave'!$B$3:$B$9</c:f>
              <c:numCache>
                <c:formatCode>0.0%</c:formatCode>
                <c:ptCount val="7"/>
                <c:pt idx="0">
                  <c:v>0.48763978811065334</c:v>
                </c:pt>
                <c:pt idx="1">
                  <c:v>0.48535807480429111</c:v>
                </c:pt>
                <c:pt idx="2">
                  <c:v>0.49051833122629585</c:v>
                </c:pt>
                <c:pt idx="3">
                  <c:v>0.49709864603481624</c:v>
                </c:pt>
                <c:pt idx="4">
                  <c:v>0.49898470285636931</c:v>
                </c:pt>
                <c:pt idx="5">
                  <c:v>0.49894095843261849</c:v>
                </c:pt>
                <c:pt idx="6">
                  <c:v>0.50167396343033732</c:v>
                </c:pt>
              </c:numCache>
            </c:numRef>
          </c:val>
          <c:smooth val="0"/>
          <c:extLst>
            <c:ext xmlns:c16="http://schemas.microsoft.com/office/drawing/2014/chart" uri="{C3380CC4-5D6E-409C-BE32-E72D297353CC}">
              <c16:uniqueId val="{00000000-FF5C-4271-96BE-F1681C4D7902}"/>
            </c:ext>
          </c:extLst>
        </c:ser>
        <c:dLbls>
          <c:dLblPos val="t"/>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124072847"/>
        <c:axId val="124079503"/>
      </c:lineChart>
      <c:catAx>
        <c:axId val="124072847"/>
        <c:scaling>
          <c:orientation val="minMax"/>
        </c:scaling>
        <c:delete val="0"/>
        <c:axPos val="b"/>
        <c:numFmt formatCode="General" sourceLinked="1"/>
        <c:majorTickMark val="none"/>
        <c:minorTickMark val="none"/>
        <c:tickLblPos val="nextTo"/>
        <c:spPr>
          <a:noFill/>
          <a:ln w="12700" cap="flat" cmpd="sng" algn="ctr">
            <a:solidFill>
              <a:schemeClr val="lt1"/>
            </a:solidFill>
            <a:round/>
          </a:ln>
          <a:effectLst/>
        </c:spPr>
        <c:txPr>
          <a:bodyPr rot="-60000000" spcFirstLastPara="1" vertOverflow="ellipsis" vert="horz" wrap="square" anchor="ctr" anchorCtr="1"/>
          <a:lstStyle/>
          <a:p>
            <a:pPr>
              <a:defRPr sz="1197" b="0" i="0" u="none" strike="noStrike" kern="1200" spc="100" baseline="0">
                <a:solidFill>
                  <a:schemeClr val="lt1"/>
                </a:solidFill>
                <a:latin typeface="+mn-lt"/>
                <a:ea typeface="+mn-ea"/>
                <a:cs typeface="+mn-cs"/>
              </a:defRPr>
            </a:pPr>
            <a:endParaRPr lang="nl-NL"/>
          </a:p>
        </c:txPr>
        <c:crossAx val="124079503"/>
        <c:crosses val="autoZero"/>
        <c:auto val="1"/>
        <c:lblAlgn val="ctr"/>
        <c:lblOffset val="100"/>
        <c:noMultiLvlLbl val="0"/>
      </c:catAx>
      <c:valAx>
        <c:axId val="124079503"/>
        <c:scaling>
          <c:orientation val="minMax"/>
          <c:min val="0.30000000000000004"/>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solidFill>
                <a:latin typeface="+mn-lt"/>
                <a:ea typeface="+mn-ea"/>
                <a:cs typeface="+mn-cs"/>
              </a:defRPr>
            </a:pPr>
            <a:endParaRPr lang="nl-NL"/>
          </a:p>
        </c:txPr>
        <c:crossAx val="124072847"/>
        <c:crosses val="autoZero"/>
        <c:crossBetween val="between"/>
      </c:valAx>
      <c:spPr>
        <a:noFill/>
        <a:ln>
          <a:noFill/>
        </a:ln>
        <a:effectLst/>
      </c:spPr>
    </c:plotArea>
    <c:plotVisOnly val="1"/>
    <c:dispBlanksAs val="gap"/>
    <c:showDLblsOverMax val="0"/>
  </c:chart>
  <c:spPr>
    <a:solidFill>
      <a:schemeClr val="accent1"/>
    </a:solidFill>
    <a:ln w="9525" cap="flat" cmpd="sng" algn="ctr">
      <a:solidFill>
        <a:schemeClr val="accent1"/>
      </a:solidFill>
      <a:round/>
    </a:ln>
    <a:effectLst/>
  </c:spPr>
  <c:txPr>
    <a:bodyPr/>
    <a:lstStyle/>
    <a:p>
      <a:pPr>
        <a:defRPr/>
      </a:pPr>
      <a:endParaRPr lang="nl-NL"/>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9">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12700" cap="flat" cmpd="sng" algn="ctr">
        <a:solidFill>
          <a:schemeClr val="lt1"/>
        </a:solidFill>
        <a:round/>
      </a:ln>
    </cs:spPr>
    <cs:defRPr sz="1197"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effectRef idx="0"/>
    <cs:fontRef idx="minor">
      <a:schemeClr val="lt1"/>
    </cs:fontRef>
    <cs:defRPr sz="1197" b="1"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0.01797</cdr:x>
      <cdr:y>0.95478</cdr:y>
    </cdr:from>
    <cdr:to>
      <cdr:x>0.7173</cdr:x>
      <cdr:y>1</cdr:y>
    </cdr:to>
    <cdr:sp macro="" textlink="">
      <cdr:nvSpPr>
        <cdr:cNvPr id="2" name="Tekstvak 5">
          <a:extLst xmlns:a="http://schemas.openxmlformats.org/drawingml/2006/main">
            <a:ext uri="{FF2B5EF4-FFF2-40B4-BE49-F238E27FC236}">
              <a16:creationId xmlns:a16="http://schemas.microsoft.com/office/drawing/2014/main" id="{BB3386F4-9ACB-4EDE-BE7F-381B74DB3D4C}"/>
            </a:ext>
          </a:extLst>
        </cdr:cNvPr>
        <cdr:cNvSpPr txBox="1"/>
      </cdr:nvSpPr>
      <cdr:spPr>
        <a:xfrm xmlns:a="http://schemas.openxmlformats.org/drawingml/2006/main">
          <a:off x="156755" y="5048206"/>
          <a:ext cx="6099462" cy="239081"/>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lvl="0">
            <a:defRPr lang="nl-NL"/>
          </a:defPPr>
          <a:lvl1pPr marL="0" lvl="1" algn="l" defTabSz="914400" rtl="0" eaLnBrk="1" latinLnBrk="0" hangingPunct="1">
            <a:defRPr sz="1800" kern="1200">
              <a:solidFill>
                <a:schemeClr val="tx1"/>
              </a:solidFill>
              <a:latin typeface="+mn-lt"/>
              <a:ea typeface="+mn-ea"/>
              <a:cs typeface="+mn-cs"/>
            </a:defRPr>
          </a:lvl1pPr>
          <a:lvl2pPr marL="457200" lvl="2" algn="l" defTabSz="914400" rtl="0" eaLnBrk="1" latinLnBrk="0" hangingPunct="1">
            <a:defRPr sz="1800" kern="1200">
              <a:solidFill>
                <a:schemeClr val="tx1"/>
              </a:solidFill>
              <a:latin typeface="+mn-lt"/>
              <a:ea typeface="+mn-ea"/>
              <a:cs typeface="+mn-cs"/>
            </a:defRPr>
          </a:lvl2pPr>
          <a:lvl3pPr marL="914400" lvl="3" algn="l" defTabSz="914400" rtl="0" eaLnBrk="1" latinLnBrk="0" hangingPunct="1">
            <a:defRPr sz="1800" kern="1200">
              <a:solidFill>
                <a:schemeClr val="tx1"/>
              </a:solidFill>
              <a:latin typeface="+mn-lt"/>
              <a:ea typeface="+mn-ea"/>
              <a:cs typeface="+mn-cs"/>
            </a:defRPr>
          </a:lvl3pPr>
          <a:lvl4pPr marL="1371600" lvl="4"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nl-NL" sz="1000" dirty="0"/>
            <a:t>Bron Capaciteitsorgaan</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nl-NL"/>
          </a:p>
        </p:txBody>
      </p:sp>
      <p:sp>
        <p:nvSpPr>
          <p:cNvPr id="3" name="Tijdelijke aanduiding voor datum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7B7F7F35-CD0B-47E7-B295-8D9E1AA6C027}" type="datetimeFigureOut">
              <a:rPr lang="nl-NL" smtClean="0"/>
              <a:t>24-9-2023</a:t>
            </a:fld>
            <a:endParaRPr lang="nl-NL"/>
          </a:p>
        </p:txBody>
      </p:sp>
      <p:sp>
        <p:nvSpPr>
          <p:cNvPr id="4" name="Tijdelijke aanduiding voor dia-afbeelding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nl-NL"/>
          </a:p>
        </p:txBody>
      </p:sp>
      <p:sp>
        <p:nvSpPr>
          <p:cNvPr id="5" name="Tijdelijke aanduiding voor notities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E767CEE8-0CE2-4BD0-8227-6BC17B1C0BF7}" type="slidenum">
              <a:rPr lang="nl-NL" smtClean="0"/>
              <a:t>‹nr.›</a:t>
            </a:fld>
            <a:endParaRPr lang="nl-NL"/>
          </a:p>
        </p:txBody>
      </p:sp>
    </p:spTree>
    <p:extLst>
      <p:ext uri="{BB962C8B-B14F-4D97-AF65-F5344CB8AC3E}">
        <p14:creationId xmlns:p14="http://schemas.microsoft.com/office/powerpoint/2010/main" val="8705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697381A9-0C9E-4D3A-A28B-AC4E168A57BC}" type="slidenum">
              <a:rPr lang="nl-NL" smtClean="0"/>
              <a:pPr/>
              <a:t>1</a:t>
            </a:fld>
            <a:endParaRPr lang="nl-NL" dirty="0"/>
          </a:p>
        </p:txBody>
      </p:sp>
    </p:spTree>
    <p:extLst>
      <p:ext uri="{BB962C8B-B14F-4D97-AF65-F5344CB8AC3E}">
        <p14:creationId xmlns:p14="http://schemas.microsoft.com/office/powerpoint/2010/main" val="3459160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767CEE8-0CE2-4BD0-8227-6BC17B1C0BF7}" type="slidenum">
              <a:rPr lang="nl-NL" smtClean="0"/>
              <a:t>12</a:t>
            </a:fld>
            <a:endParaRPr lang="nl-NL"/>
          </a:p>
        </p:txBody>
      </p:sp>
    </p:spTree>
    <p:extLst>
      <p:ext uri="{BB962C8B-B14F-4D97-AF65-F5344CB8AC3E}">
        <p14:creationId xmlns:p14="http://schemas.microsoft.com/office/powerpoint/2010/main" val="1441346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dirty="0">
              <a:solidFill>
                <a:srgbClr val="231F20"/>
              </a:solidFill>
              <a:effectLst/>
              <a:latin typeface="Century Gothic" panose="020B0502020202020204" pitchFamily="34" charset="0"/>
              <a:ea typeface="Calibri" panose="020F0502020204030204" pitchFamily="34" charset="0"/>
              <a:cs typeface="Arial" panose="020B0604020202020204" pitchFamily="34" charset="0"/>
            </a:endParaRPr>
          </a:p>
          <a:p>
            <a:r>
              <a:rPr lang="nl-NL" sz="1200" dirty="0">
                <a:solidFill>
                  <a:srgbClr val="231F20"/>
                </a:solidFill>
                <a:effectLst/>
                <a:latin typeface="Century Gothic" panose="020B0502020202020204" pitchFamily="34" charset="0"/>
                <a:ea typeface="Calibri" panose="020F0502020204030204" pitchFamily="34" charset="0"/>
                <a:cs typeface="Arial" panose="020B0604020202020204" pitchFamily="34" charset="0"/>
              </a:rPr>
              <a:t>Dit is een dynamisch model. </a:t>
            </a:r>
          </a:p>
          <a:p>
            <a:endParaRPr lang="nl-NL" sz="1200" dirty="0">
              <a:solidFill>
                <a:srgbClr val="231F20"/>
              </a:solidFill>
              <a:latin typeface="Century Gothic" panose="020B0502020202020204" pitchFamily="34" charset="0"/>
              <a:ea typeface="Calibri" panose="020F0502020204030204" pitchFamily="34" charset="0"/>
              <a:cs typeface="Arial" panose="020B0604020202020204" pitchFamily="34" charset="0"/>
            </a:endParaRPr>
          </a:p>
          <a:p>
            <a:r>
              <a:rPr lang="nl-NL" sz="1200" dirty="0">
                <a:solidFill>
                  <a:srgbClr val="231F20"/>
                </a:solidFill>
                <a:effectLst/>
                <a:latin typeface="Century Gothic" panose="020B0502020202020204" pitchFamily="34" charset="0"/>
                <a:ea typeface="Calibri" panose="020F0502020204030204" pitchFamily="34" charset="0"/>
                <a:cs typeface="Arial" panose="020B0604020202020204" pitchFamily="34" charset="0"/>
              </a:rPr>
              <a:t>De verschillende dimensies waaruit de cirkels zijn opgebouwd kunnen draaien ten opzicht van elkaar en vloeien in elkaar over. </a:t>
            </a:r>
          </a:p>
          <a:p>
            <a:endParaRPr lang="nl-NL" sz="1200" dirty="0">
              <a:solidFill>
                <a:srgbClr val="231F20"/>
              </a:solidFill>
              <a:latin typeface="Century Gothic" panose="020B0502020202020204" pitchFamily="34" charset="0"/>
              <a:ea typeface="Calibri" panose="020F0502020204030204" pitchFamily="34" charset="0"/>
              <a:cs typeface="Arial" panose="020B0604020202020204" pitchFamily="34" charset="0"/>
            </a:endParaRPr>
          </a:p>
          <a:p>
            <a:r>
              <a:rPr lang="nl-NL" sz="1200" dirty="0">
                <a:solidFill>
                  <a:srgbClr val="231F20"/>
                </a:solidFill>
                <a:effectLst/>
                <a:latin typeface="Century Gothic" panose="020B0502020202020204" pitchFamily="34" charset="0"/>
                <a:ea typeface="Calibri" panose="020F0502020204030204" pitchFamily="34" charset="0"/>
                <a:cs typeface="Arial" panose="020B0604020202020204" pitchFamily="34" charset="0"/>
              </a:rPr>
              <a:t>De stand van de dimensies ten opzichte van elkaar bepaalt vanuit welk perspectief een arts zijn rol vervult.</a:t>
            </a:r>
            <a:endParaRPr lang="nl-NL" sz="1200" dirty="0">
              <a:effectLst/>
              <a:latin typeface="Century Gothic" panose="020B0502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&lt;De vijf rollen benoemen, maar niet toe te lichten&gt;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Medicus: oog, oor en handen voor iedereen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Duider: menselijke interface ivm robotisering en AI</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Partner: teamplayer en netwerker</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Richtinggever: professionele autonomie en moreel denkkader</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Vernieuwer: academicus en voortrekker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Artsen vervullen deze rollen nu ook, maar de rolínvulling wordt anders. Dat is geen statisch gegeven en is afhankelijk van levensfase, carrière, interesse, specialisme. Ook zullen artsen verschillende of andere rollen vervullen.</a:t>
            </a:r>
          </a:p>
        </p:txBody>
      </p:sp>
      <p:sp>
        <p:nvSpPr>
          <p:cNvPr id="4" name="Tijdelijke aanduiding voor dianummer 3"/>
          <p:cNvSpPr>
            <a:spLocks noGrp="1"/>
          </p:cNvSpPr>
          <p:nvPr>
            <p:ph type="sldNum" sz="quarter" idx="5"/>
          </p:nvPr>
        </p:nvSpPr>
        <p:spPr/>
        <p:txBody>
          <a:bodyPr/>
          <a:lstStyle/>
          <a:p>
            <a:fld id="{E767CEE8-0CE2-4BD0-8227-6BC17B1C0BF7}" type="slidenum">
              <a:rPr lang="nl-NL" smtClean="0"/>
              <a:t>13</a:t>
            </a:fld>
            <a:endParaRPr lang="nl-NL"/>
          </a:p>
        </p:txBody>
      </p:sp>
    </p:spTree>
    <p:extLst>
      <p:ext uri="{BB962C8B-B14F-4D97-AF65-F5344CB8AC3E}">
        <p14:creationId xmlns:p14="http://schemas.microsoft.com/office/powerpoint/2010/main" val="2387067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eed zit in het DNA van elke arts voor zijn denken en handelen. De arts vervult vijf </a:t>
            </a:r>
            <a:r>
              <a:rPr lang="nl-NL"/>
              <a:t>rollen:</a:t>
            </a:r>
            <a:endParaRPr lang="nl-NL" dirty="0"/>
          </a:p>
          <a:p>
            <a:pPr marL="171484" indent="-171484">
              <a:buFont typeface="Arial" panose="020B0604020202020204" pitchFamily="34" charset="0"/>
              <a:buChar char="•"/>
            </a:pPr>
            <a:r>
              <a:rPr lang="nl-NL" dirty="0"/>
              <a:t>Medicus  =&gt; gericht op care, cure en preventie en de onderlinge samenhang; arts regisseur voor afstemming en samenhang voor de noodzakelijke (medische) zorg.</a:t>
            </a:r>
          </a:p>
          <a:p>
            <a:r>
              <a:rPr lang="nl-NL" dirty="0"/>
              <a:t> medisch kennis is een must, maar ook aansluiten bij veranderingen in de samenleving zoals de multiculturele diversiteit en ziektebeleving</a:t>
            </a:r>
          </a:p>
          <a:p>
            <a:endParaRPr lang="nl-NL" dirty="0"/>
          </a:p>
          <a:p>
            <a:pPr marL="171484" indent="-171484">
              <a:buFont typeface="Arial" panose="020B0604020202020204" pitchFamily="34" charset="0"/>
              <a:buChar char="•"/>
            </a:pPr>
            <a:r>
              <a:rPr lang="nl-NL" dirty="0"/>
              <a:t>Duider =&gt; robotisering, artificiële intelligentie en big data nemen een hoge vlucht. Leidt tot eenvoudiger rol voor de arts, maar ook tot andere diagnose vorming. Patiënt heeft behoefte aan uitleg, transparantie, zekerheid en Empathie. Artsen zijn de vertrouwenspersoon voor de patiënt.</a:t>
            </a:r>
          </a:p>
          <a:p>
            <a:endParaRPr lang="nl-NL" dirty="0"/>
          </a:p>
          <a:p>
            <a:pPr marL="171484" indent="-171484">
              <a:buFont typeface="Arial" panose="020B0604020202020204" pitchFamily="34" charset="0"/>
              <a:buChar char="•"/>
            </a:pPr>
            <a:r>
              <a:rPr lang="nl-NL" dirty="0"/>
              <a:t>Partner =&gt; samen werken met ander zorgverleners en mondiaal met </a:t>
            </a:r>
            <a:r>
              <a:rPr lang="nl-NL" dirty="0" err="1"/>
              <a:t>super-specialisten</a:t>
            </a:r>
            <a:r>
              <a:rPr lang="nl-NL" dirty="0"/>
              <a:t>. Tevens werken ze op populatie gerichte preventie zorg samen. Er wordt holistisch gekeken en gedacht. </a:t>
            </a:r>
          </a:p>
          <a:p>
            <a:endParaRPr lang="nl-NL" dirty="0"/>
          </a:p>
          <a:p>
            <a:pPr marL="171484" indent="-171484">
              <a:buFont typeface="Arial" panose="020B0604020202020204" pitchFamily="34" charset="0"/>
              <a:buChar char="•"/>
            </a:pPr>
            <a:r>
              <a:rPr lang="nl-NL" dirty="0" err="1"/>
              <a:t>Richtinggever</a:t>
            </a:r>
            <a:r>
              <a:rPr lang="nl-NL" dirty="0"/>
              <a:t> =&gt; artsen stellen het belang van de patiënt voorop, vanuit hun medische professionaliteit en professionele autonomie. Ze komen op voor kwetsbaren in de samenleving.</a:t>
            </a:r>
          </a:p>
          <a:p>
            <a:endParaRPr lang="nl-NL" dirty="0"/>
          </a:p>
          <a:p>
            <a:pPr marL="171484" indent="-171484">
              <a:buFont typeface="Arial" panose="020B0604020202020204" pitchFamily="34" charset="0"/>
              <a:buChar char="•"/>
            </a:pPr>
            <a:r>
              <a:rPr lang="nl-NL" dirty="0"/>
              <a:t>Vernieuwer =&gt; beschikken over adequate kennis en zetten zich in voor vernieuwing en kwaliteitsverbetering voor het vak.</a:t>
            </a:r>
          </a:p>
          <a:p>
            <a:endParaRPr lang="nl-NL" dirty="0"/>
          </a:p>
          <a:p>
            <a:r>
              <a:rPr lang="nl-NL" sz="1800" dirty="0">
                <a:solidFill>
                  <a:srgbClr val="231F20"/>
                </a:solidFill>
                <a:latin typeface="Verdana" panose="020B0604030504040204" pitchFamily="34" charset="0"/>
                <a:ea typeface="Verdana" panose="020B0604030504040204" pitchFamily="34" charset="0"/>
                <a:cs typeface="Verdana" panose="020B0604030504040204" pitchFamily="34" charset="0"/>
              </a:rPr>
              <a:t>Artsen vervullen deze rollen ook nu, anno 2021. Tot nu toe waren ze niet op deze manier geëxpliciteerd. </a:t>
            </a:r>
            <a:r>
              <a:rPr lang="nl-NL" sz="1800" spc="-285" dirty="0">
                <a:solidFill>
                  <a:srgbClr val="231F20"/>
                </a:solidFill>
                <a:latin typeface="Verdana" panose="020B0604030504040204" pitchFamily="34" charset="0"/>
                <a:ea typeface="Verdana" panose="020B0604030504040204" pitchFamily="34" charset="0"/>
                <a:cs typeface="Verdana" panose="020B0604030504040204" pitchFamily="34" charset="0"/>
              </a:rPr>
              <a:t> </a:t>
            </a:r>
            <a:r>
              <a:rPr lang="nl-NL" sz="1800" dirty="0">
                <a:solidFill>
                  <a:srgbClr val="231F20"/>
                </a:solidFill>
                <a:latin typeface="Verdana" panose="020B0604030504040204" pitchFamily="34" charset="0"/>
                <a:ea typeface="Verdana" panose="020B0604030504040204" pitchFamily="34" charset="0"/>
                <a:cs typeface="Verdana" panose="020B0604030504040204" pitchFamily="34" charset="0"/>
              </a:rPr>
              <a:t>Een blik op 2040 heeft ons geholpen dit scherper te krijgen. De verwachting was dat de rol van de arts</a:t>
            </a:r>
            <a:r>
              <a:rPr lang="nl-NL" sz="1800" spc="5" dirty="0">
                <a:solidFill>
                  <a:srgbClr val="231F20"/>
                </a:solidFill>
                <a:latin typeface="Verdana" panose="020B0604030504040204" pitchFamily="34" charset="0"/>
                <a:ea typeface="Verdana" panose="020B0604030504040204" pitchFamily="34" charset="0"/>
                <a:cs typeface="Verdana" panose="020B0604030504040204" pitchFamily="34" charset="0"/>
              </a:rPr>
              <a:t> </a:t>
            </a:r>
            <a:r>
              <a:rPr lang="nl-NL" sz="1800" dirty="0">
                <a:solidFill>
                  <a:srgbClr val="231F20"/>
                </a:solidFill>
                <a:latin typeface="Verdana" panose="020B0604030504040204" pitchFamily="34" charset="0"/>
                <a:ea typeface="Verdana" panose="020B0604030504040204" pitchFamily="34" charset="0"/>
                <a:cs typeface="Verdana" panose="020B0604030504040204" pitchFamily="34" charset="0"/>
              </a:rPr>
              <a:t>in 2040 zou veranderen, dat is niet zo. De rolínvulling doet dat echter wel. </a:t>
            </a:r>
            <a:endParaRPr lang="nl-NL" dirty="0"/>
          </a:p>
        </p:txBody>
      </p:sp>
      <p:sp>
        <p:nvSpPr>
          <p:cNvPr id="4" name="Tijdelijke aanduiding voor dianummer 3"/>
          <p:cNvSpPr>
            <a:spLocks noGrp="1"/>
          </p:cNvSpPr>
          <p:nvPr>
            <p:ph type="sldNum" sz="quarter" idx="5"/>
          </p:nvPr>
        </p:nvSpPr>
        <p:spPr/>
        <p:txBody>
          <a:bodyPr/>
          <a:lstStyle/>
          <a:p>
            <a:fld id="{E767CEE8-0CE2-4BD0-8227-6BC17B1C0BF7}" type="slidenum">
              <a:rPr lang="nl-NL" smtClean="0"/>
              <a:t>14</a:t>
            </a:fld>
            <a:endParaRPr lang="nl-NL"/>
          </a:p>
        </p:txBody>
      </p:sp>
    </p:spTree>
    <p:extLst>
      <p:ext uri="{BB962C8B-B14F-4D97-AF65-F5344CB8AC3E}">
        <p14:creationId xmlns:p14="http://schemas.microsoft.com/office/powerpoint/2010/main" val="466548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767CEE8-0CE2-4BD0-8227-6BC17B1C0BF7}" type="slidenum">
              <a:rPr lang="nl-NL" smtClean="0"/>
              <a:t>15</a:t>
            </a:fld>
            <a:endParaRPr lang="nl-NL"/>
          </a:p>
        </p:txBody>
      </p:sp>
    </p:spTree>
    <p:extLst>
      <p:ext uri="{BB962C8B-B14F-4D97-AF65-F5344CB8AC3E}">
        <p14:creationId xmlns:p14="http://schemas.microsoft.com/office/powerpoint/2010/main" val="1764626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767CEE8-0CE2-4BD0-8227-6BC17B1C0BF7}" type="slidenum">
              <a:rPr lang="nl-NL" smtClean="0"/>
              <a:t>16</a:t>
            </a:fld>
            <a:endParaRPr lang="nl-NL"/>
          </a:p>
        </p:txBody>
      </p:sp>
    </p:spTree>
    <p:extLst>
      <p:ext uri="{BB962C8B-B14F-4D97-AF65-F5344CB8AC3E}">
        <p14:creationId xmlns:p14="http://schemas.microsoft.com/office/powerpoint/2010/main" val="1956609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br>
              <a:rPr lang="nl-NL" sz="1200" dirty="0"/>
            </a:br>
            <a:endParaRPr lang="nl-NL" sz="1200" dirty="0"/>
          </a:p>
          <a:p>
            <a:endParaRPr lang="nl-NL" dirty="0"/>
          </a:p>
        </p:txBody>
      </p:sp>
      <p:sp>
        <p:nvSpPr>
          <p:cNvPr id="4" name="Tijdelijke aanduiding voor dianummer 3"/>
          <p:cNvSpPr>
            <a:spLocks noGrp="1"/>
          </p:cNvSpPr>
          <p:nvPr>
            <p:ph type="sldNum" sz="quarter" idx="5"/>
          </p:nvPr>
        </p:nvSpPr>
        <p:spPr/>
        <p:txBody>
          <a:bodyPr/>
          <a:lstStyle/>
          <a:p>
            <a:fld id="{E767CEE8-0CE2-4BD0-8227-6BC17B1C0BF7}" type="slidenum">
              <a:rPr lang="nl-NL" smtClean="0"/>
              <a:t>17</a:t>
            </a:fld>
            <a:endParaRPr lang="nl-NL"/>
          </a:p>
        </p:txBody>
      </p:sp>
    </p:spTree>
    <p:extLst>
      <p:ext uri="{BB962C8B-B14F-4D97-AF65-F5344CB8AC3E}">
        <p14:creationId xmlns:p14="http://schemas.microsoft.com/office/powerpoint/2010/main" val="4061688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t> </a:t>
            </a:r>
            <a:br>
              <a:rPr lang="nl-NL" sz="1200" dirty="0"/>
            </a:br>
            <a:endParaRPr lang="nl-NL" sz="1200" dirty="0"/>
          </a:p>
          <a:p>
            <a:endParaRPr lang="nl-NL" dirty="0"/>
          </a:p>
        </p:txBody>
      </p:sp>
      <p:sp>
        <p:nvSpPr>
          <p:cNvPr id="4" name="Tijdelijke aanduiding voor dianummer 3"/>
          <p:cNvSpPr>
            <a:spLocks noGrp="1"/>
          </p:cNvSpPr>
          <p:nvPr>
            <p:ph type="sldNum" sz="quarter" idx="5"/>
          </p:nvPr>
        </p:nvSpPr>
        <p:spPr/>
        <p:txBody>
          <a:bodyPr/>
          <a:lstStyle/>
          <a:p>
            <a:fld id="{E767CEE8-0CE2-4BD0-8227-6BC17B1C0BF7}" type="slidenum">
              <a:rPr lang="nl-NL" smtClean="0"/>
              <a:t>18</a:t>
            </a:fld>
            <a:endParaRPr lang="nl-NL"/>
          </a:p>
        </p:txBody>
      </p:sp>
    </p:spTree>
    <p:extLst>
      <p:ext uri="{BB962C8B-B14F-4D97-AF65-F5344CB8AC3E}">
        <p14:creationId xmlns:p14="http://schemas.microsoft.com/office/powerpoint/2010/main" val="3056385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 moet worden voorzien in de basale behoefte van de burgers. Met een duidelijk laagdrempelig loket voor </a:t>
            </a:r>
            <a:r>
              <a:rPr lang="nl-NL"/>
              <a:t>kwetsbare burgers.</a:t>
            </a:r>
            <a:endParaRPr lang="nl-NL" dirty="0"/>
          </a:p>
        </p:txBody>
      </p:sp>
      <p:sp>
        <p:nvSpPr>
          <p:cNvPr id="4" name="Tijdelijke aanduiding voor dianummer 3"/>
          <p:cNvSpPr>
            <a:spLocks noGrp="1"/>
          </p:cNvSpPr>
          <p:nvPr>
            <p:ph type="sldNum" sz="quarter" idx="5"/>
          </p:nvPr>
        </p:nvSpPr>
        <p:spPr/>
        <p:txBody>
          <a:bodyPr/>
          <a:lstStyle/>
          <a:p>
            <a:fld id="{E767CEE8-0CE2-4BD0-8227-6BC17B1C0BF7}" type="slidenum">
              <a:rPr lang="nl-NL" smtClean="0"/>
              <a:t>20</a:t>
            </a:fld>
            <a:endParaRPr lang="nl-NL"/>
          </a:p>
        </p:txBody>
      </p:sp>
    </p:spTree>
    <p:extLst>
      <p:ext uri="{BB962C8B-B14F-4D97-AF65-F5344CB8AC3E}">
        <p14:creationId xmlns:p14="http://schemas.microsoft.com/office/powerpoint/2010/main" val="890188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5"/>
          </p:nvPr>
        </p:nvSpPr>
        <p:spPr/>
        <p:txBody>
          <a:bodyPr/>
          <a:lstStyle/>
          <a:p>
            <a:fld id="{E767CEE8-0CE2-4BD0-8227-6BC17B1C0BF7}" type="slidenum">
              <a:rPr lang="nl-NL" smtClean="0"/>
              <a:t>21</a:t>
            </a:fld>
            <a:endParaRPr lang="nl-NL"/>
          </a:p>
        </p:txBody>
      </p:sp>
    </p:spTree>
    <p:extLst>
      <p:ext uri="{BB962C8B-B14F-4D97-AF65-F5344CB8AC3E}">
        <p14:creationId xmlns:p14="http://schemas.microsoft.com/office/powerpoint/2010/main" val="1004305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5"/>
          </p:nvPr>
        </p:nvSpPr>
        <p:spPr/>
        <p:txBody>
          <a:bodyPr/>
          <a:lstStyle/>
          <a:p>
            <a:fld id="{E767CEE8-0CE2-4BD0-8227-6BC17B1C0BF7}" type="slidenum">
              <a:rPr lang="nl-NL" smtClean="0"/>
              <a:t>22</a:t>
            </a:fld>
            <a:endParaRPr lang="nl-NL"/>
          </a:p>
        </p:txBody>
      </p:sp>
    </p:spTree>
    <p:extLst>
      <p:ext uri="{BB962C8B-B14F-4D97-AF65-F5344CB8AC3E}">
        <p14:creationId xmlns:p14="http://schemas.microsoft.com/office/powerpoint/2010/main" val="2691694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4</a:t>
            </a:fld>
            <a:endParaRPr lang="nl-NL" dirty="0"/>
          </a:p>
        </p:txBody>
      </p:sp>
    </p:spTree>
    <p:extLst>
      <p:ext uri="{BB962C8B-B14F-4D97-AF65-F5344CB8AC3E}">
        <p14:creationId xmlns:p14="http://schemas.microsoft.com/office/powerpoint/2010/main" val="1454778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767CEE8-0CE2-4BD0-8227-6BC17B1C0BF7}" type="slidenum">
              <a:rPr lang="nl-NL" smtClean="0"/>
              <a:t>23</a:t>
            </a:fld>
            <a:endParaRPr lang="nl-NL"/>
          </a:p>
        </p:txBody>
      </p:sp>
    </p:spTree>
    <p:extLst>
      <p:ext uri="{BB962C8B-B14F-4D97-AF65-F5344CB8AC3E}">
        <p14:creationId xmlns:p14="http://schemas.microsoft.com/office/powerpoint/2010/main" val="1050910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t> </a:t>
            </a:r>
            <a:br>
              <a:rPr lang="nl-NL" sz="1200" dirty="0"/>
            </a:br>
            <a:endParaRPr lang="nl-NL" sz="1200" dirty="0"/>
          </a:p>
          <a:p>
            <a:endParaRPr lang="nl-NL" dirty="0"/>
          </a:p>
        </p:txBody>
      </p:sp>
      <p:sp>
        <p:nvSpPr>
          <p:cNvPr id="4" name="Tijdelijke aanduiding voor dianummer 3"/>
          <p:cNvSpPr>
            <a:spLocks noGrp="1"/>
          </p:cNvSpPr>
          <p:nvPr>
            <p:ph type="sldNum" sz="quarter" idx="5"/>
          </p:nvPr>
        </p:nvSpPr>
        <p:spPr/>
        <p:txBody>
          <a:bodyPr/>
          <a:lstStyle/>
          <a:p>
            <a:fld id="{E767CEE8-0CE2-4BD0-8227-6BC17B1C0BF7}" type="slidenum">
              <a:rPr lang="nl-NL" smtClean="0"/>
              <a:t>25</a:t>
            </a:fld>
            <a:endParaRPr lang="nl-NL"/>
          </a:p>
        </p:txBody>
      </p:sp>
    </p:spTree>
    <p:extLst>
      <p:ext uri="{BB962C8B-B14F-4D97-AF65-F5344CB8AC3E}">
        <p14:creationId xmlns:p14="http://schemas.microsoft.com/office/powerpoint/2010/main" val="3323895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t> </a:t>
            </a:r>
            <a:br>
              <a:rPr lang="nl-NL" sz="1200" dirty="0"/>
            </a:br>
            <a:endParaRPr lang="nl-NL" sz="1200" dirty="0"/>
          </a:p>
          <a:p>
            <a:endParaRPr lang="nl-NL" dirty="0"/>
          </a:p>
        </p:txBody>
      </p:sp>
      <p:sp>
        <p:nvSpPr>
          <p:cNvPr id="4" name="Tijdelijke aanduiding voor dianummer 3"/>
          <p:cNvSpPr>
            <a:spLocks noGrp="1"/>
          </p:cNvSpPr>
          <p:nvPr>
            <p:ph type="sldNum" sz="quarter" idx="5"/>
          </p:nvPr>
        </p:nvSpPr>
        <p:spPr/>
        <p:txBody>
          <a:bodyPr/>
          <a:lstStyle/>
          <a:p>
            <a:fld id="{E767CEE8-0CE2-4BD0-8227-6BC17B1C0BF7}" type="slidenum">
              <a:rPr lang="nl-NL" smtClean="0"/>
              <a:t>26</a:t>
            </a:fld>
            <a:endParaRPr lang="nl-NL"/>
          </a:p>
        </p:txBody>
      </p:sp>
    </p:spTree>
    <p:extLst>
      <p:ext uri="{BB962C8B-B14F-4D97-AF65-F5344CB8AC3E}">
        <p14:creationId xmlns:p14="http://schemas.microsoft.com/office/powerpoint/2010/main" val="36893921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767CEE8-0CE2-4BD0-8227-6BC17B1C0BF7}" type="slidenum">
              <a:rPr lang="nl-NL" smtClean="0"/>
              <a:t>27</a:t>
            </a:fld>
            <a:endParaRPr lang="nl-NL"/>
          </a:p>
        </p:txBody>
      </p:sp>
    </p:spTree>
    <p:extLst>
      <p:ext uri="{BB962C8B-B14F-4D97-AF65-F5344CB8AC3E}">
        <p14:creationId xmlns:p14="http://schemas.microsoft.com/office/powerpoint/2010/main" val="1826137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Rol sociale geneeskunde =&gt; staan in de maatschappij; weg van spreekkamer en witte jas; Daar haal je de elementen op die de burger gezondheid maken.</a:t>
            </a:r>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5</a:t>
            </a:fld>
            <a:endParaRPr lang="nl-NL" dirty="0"/>
          </a:p>
        </p:txBody>
      </p:sp>
    </p:spTree>
    <p:extLst>
      <p:ext uri="{BB962C8B-B14F-4D97-AF65-F5344CB8AC3E}">
        <p14:creationId xmlns:p14="http://schemas.microsoft.com/office/powerpoint/2010/main" val="463596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Rol sociale geneeskunde =&gt; staan in de maatschappij; weg van spreekkamer en witte jas; Daar haal je de elementen op die de burger gezondheid maken.</a:t>
            </a:r>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6</a:t>
            </a:fld>
            <a:endParaRPr lang="nl-NL" dirty="0"/>
          </a:p>
        </p:txBody>
      </p:sp>
    </p:spTree>
    <p:extLst>
      <p:ext uri="{BB962C8B-B14F-4D97-AF65-F5344CB8AC3E}">
        <p14:creationId xmlns:p14="http://schemas.microsoft.com/office/powerpoint/2010/main" val="970361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767CEE8-0CE2-4BD0-8227-6BC17B1C0BF7}" type="slidenum">
              <a:rPr lang="nl-NL" smtClean="0"/>
              <a:t>7</a:t>
            </a:fld>
            <a:endParaRPr lang="nl-NL"/>
          </a:p>
        </p:txBody>
      </p:sp>
    </p:spTree>
    <p:extLst>
      <p:ext uri="{BB962C8B-B14F-4D97-AF65-F5344CB8AC3E}">
        <p14:creationId xmlns:p14="http://schemas.microsoft.com/office/powerpoint/2010/main" val="575740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767CEE8-0CE2-4BD0-8227-6BC17B1C0BF7}" type="slidenum">
              <a:rPr lang="nl-NL" smtClean="0"/>
              <a:t>8</a:t>
            </a:fld>
            <a:endParaRPr lang="nl-NL"/>
          </a:p>
        </p:txBody>
      </p:sp>
    </p:spTree>
    <p:extLst>
      <p:ext uri="{BB962C8B-B14F-4D97-AF65-F5344CB8AC3E}">
        <p14:creationId xmlns:p14="http://schemas.microsoft.com/office/powerpoint/2010/main" val="3465372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highlight>
                  <a:srgbClr val="FFFF00"/>
                </a:highlight>
                <a:latin typeface="Century Gothic" panose="020B0502020202020204" pitchFamily="34" charset="0"/>
                <a:ea typeface="Calibri" panose="020F0502020204030204" pitchFamily="34" charset="0"/>
                <a:cs typeface="Courier New" panose="02070309020205020404" pitchFamily="49" charset="0"/>
              </a:rPr>
              <a:t>Maatschappelijk verandert er veel. Nederland wordt steeds </a:t>
            </a:r>
            <a:r>
              <a:rPr lang="nl-NL" sz="1800" dirty="0" err="1">
                <a:highlight>
                  <a:srgbClr val="FFFF00"/>
                </a:highlight>
                <a:latin typeface="Century Gothic" panose="020B0502020202020204" pitchFamily="34" charset="0"/>
                <a:ea typeface="Calibri" panose="020F0502020204030204" pitchFamily="34" charset="0"/>
                <a:cs typeface="Courier New" panose="02070309020205020404" pitchFamily="49" charset="0"/>
              </a:rPr>
              <a:t>diverser</a:t>
            </a:r>
            <a:r>
              <a:rPr lang="nl-NL" sz="1800" dirty="0">
                <a:highlight>
                  <a:srgbClr val="FFFF00"/>
                </a:highlight>
                <a:latin typeface="Century Gothic" panose="020B0502020202020204" pitchFamily="34" charset="0"/>
                <a:ea typeface="Calibri" panose="020F0502020204030204" pitchFamily="34" charset="0"/>
                <a:cs typeface="Courier New" panose="02070309020205020404" pitchFamily="49" charset="0"/>
              </a:rPr>
              <a:t> en individueler. Grote groepen kunnen moeilijker meekomen omdat zij bijvoorbeeld digibeet of laaggeletterd zijn. We wonen steeds langer thuis en inkomensongelijkheid wordt groter. </a:t>
            </a:r>
            <a:r>
              <a:rPr lang="nl-NL" sz="1800" dirty="0" err="1">
                <a:highlight>
                  <a:srgbClr val="FFFF00"/>
                </a:highlight>
                <a:latin typeface="Century Gothic" panose="020B0502020202020204" pitchFamily="34" charset="0"/>
                <a:ea typeface="Calibri" panose="020F0502020204030204" pitchFamily="34" charset="0"/>
                <a:cs typeface="Courier New" panose="02070309020205020404" pitchFamily="49" charset="0"/>
              </a:rPr>
              <a:t>Sociaal-economische</a:t>
            </a:r>
            <a:r>
              <a:rPr lang="nl-NL" sz="1800" dirty="0">
                <a:highlight>
                  <a:srgbClr val="FFFF00"/>
                </a:highlight>
                <a:latin typeface="Century Gothic" panose="020B0502020202020204" pitchFamily="34" charset="0"/>
                <a:ea typeface="Calibri" panose="020F0502020204030204" pitchFamily="34" charset="0"/>
                <a:cs typeface="Courier New" panose="02070309020205020404" pitchFamily="49" charset="0"/>
              </a:rPr>
              <a:t> gezondheidsverschillen worden eerder groter dan kleiner. We worden ook steeds ouder, het aantal kwetsbare mensen neemt toe wat gepaard gaat met een toenemende en een complexere zorgvraag. De beroepsbevolking neemt tot 2040 af, terwijl er dan zo’n 600.000 zorgmedewerkers extra nodig zijn. Ook daalt door de vergrijzing het aantal beschikbare mantelzorgers. De groeiende zorguitgaven zetten de solidariteit onder druk en verdringen andere belangrijke collectieve uitgaven.</a:t>
            </a:r>
            <a:endParaRPr lang="nl-NL" sz="1800" dirty="0"/>
          </a:p>
          <a:p>
            <a:endParaRPr lang="nl-NL" sz="1800" b="0" dirty="0">
              <a:effectLst/>
              <a:latin typeface="Century Gothic" panose="020B0502020202020204" pitchFamily="34" charset="0"/>
              <a:ea typeface="Calibri" panose="020F050202020403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E767CEE8-0CE2-4BD0-8227-6BC17B1C0BF7}" type="slidenum">
              <a:rPr lang="nl-NL" smtClean="0"/>
              <a:t>9</a:t>
            </a:fld>
            <a:endParaRPr lang="nl-NL"/>
          </a:p>
        </p:txBody>
      </p:sp>
    </p:spTree>
    <p:extLst>
      <p:ext uri="{BB962C8B-B14F-4D97-AF65-F5344CB8AC3E}">
        <p14:creationId xmlns:p14="http://schemas.microsoft.com/office/powerpoint/2010/main" val="1807639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767CEE8-0CE2-4BD0-8227-6BC17B1C0BF7}" type="slidenum">
              <a:rPr lang="nl-NL" smtClean="0"/>
              <a:t>10</a:t>
            </a:fld>
            <a:endParaRPr lang="nl-NL"/>
          </a:p>
        </p:txBody>
      </p:sp>
    </p:spTree>
    <p:extLst>
      <p:ext uri="{BB962C8B-B14F-4D97-AF65-F5344CB8AC3E}">
        <p14:creationId xmlns:p14="http://schemas.microsoft.com/office/powerpoint/2010/main" val="2405790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767CEE8-0CE2-4BD0-8227-6BC17B1C0BF7}" type="slidenum">
              <a:rPr lang="nl-NL" smtClean="0"/>
              <a:t>11</a:t>
            </a:fld>
            <a:endParaRPr lang="nl-NL"/>
          </a:p>
        </p:txBody>
      </p:sp>
    </p:spTree>
    <p:extLst>
      <p:ext uri="{BB962C8B-B14F-4D97-AF65-F5344CB8AC3E}">
        <p14:creationId xmlns:p14="http://schemas.microsoft.com/office/powerpoint/2010/main" val="7915253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gekleurd">
    <p:spTree>
      <p:nvGrpSpPr>
        <p:cNvPr id="1" name=""/>
        <p:cNvGrpSpPr/>
        <p:nvPr/>
      </p:nvGrpSpPr>
      <p:grpSpPr>
        <a:xfrm>
          <a:off x="0" y="0"/>
          <a:ext cx="0" cy="0"/>
          <a:chOff x="0" y="0"/>
          <a:chExt cx="0" cy="0"/>
        </a:xfrm>
      </p:grpSpPr>
      <p:sp>
        <p:nvSpPr>
          <p:cNvPr id="14" name="Rectangle 9"/>
          <p:cNvSpPr>
            <a:spLocks noChangeArrowheads="1"/>
          </p:cNvSpPr>
          <p:nvPr/>
        </p:nvSpPr>
        <p:spPr bwMode="gray">
          <a:xfrm>
            <a:off x="0" y="1308100"/>
            <a:ext cx="12190413" cy="5559086"/>
          </a:xfrm>
          <a:prstGeom prst="rect">
            <a:avLst/>
          </a:prstGeom>
          <a:solidFill>
            <a:srgbClr val="00B8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latin typeface="Lato" panose="020F0502020204030203" pitchFamily="34" charset="0"/>
            </a:endParaRPr>
          </a:p>
        </p:txBody>
      </p:sp>
      <p:sp>
        <p:nvSpPr>
          <p:cNvPr id="2" name="Titel 1"/>
          <p:cNvSpPr>
            <a:spLocks noGrp="1"/>
          </p:cNvSpPr>
          <p:nvPr>
            <p:ph type="ctrTitle" hasCustomPrompt="1"/>
          </p:nvPr>
        </p:nvSpPr>
        <p:spPr bwMode="gray">
          <a:xfrm>
            <a:off x="785813" y="2061523"/>
            <a:ext cx="7920000" cy="2772000"/>
          </a:xfrm>
        </p:spPr>
        <p:txBody>
          <a:bodyPr anchor="t" anchorCtr="0"/>
          <a:lstStyle>
            <a:lvl1pPr algn="l">
              <a:lnSpc>
                <a:spcPts val="6000"/>
              </a:lnSpc>
              <a:defRPr sz="500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nl-NL" noProof="1"/>
              <a:t>[Titel]</a:t>
            </a:r>
          </a:p>
        </p:txBody>
      </p:sp>
      <p:sp>
        <p:nvSpPr>
          <p:cNvPr id="3" name="Ondertitel 2"/>
          <p:cNvSpPr>
            <a:spLocks noGrp="1"/>
          </p:cNvSpPr>
          <p:nvPr>
            <p:ph type="subTitle" idx="1" hasCustomPrompt="1"/>
          </p:nvPr>
        </p:nvSpPr>
        <p:spPr bwMode="gray">
          <a:xfrm>
            <a:off x="785813" y="4996656"/>
            <a:ext cx="7920000" cy="1062831"/>
          </a:xfrm>
        </p:spPr>
        <p:txBody>
          <a:bodyPr/>
          <a:lstStyle>
            <a:lvl1pPr marL="0" indent="0" algn="l">
              <a:lnSpc>
                <a:spcPts val="3000"/>
              </a:lnSpc>
              <a:buNone/>
              <a:defRPr sz="270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a:t>[Subtitel]</a:t>
            </a:r>
          </a:p>
        </p:txBody>
      </p:sp>
      <p:sp>
        <p:nvSpPr>
          <p:cNvPr id="32" name="Tijdelijke aanduiding voor datum 3">
            <a:extLst>
              <a:ext uri="{FF2B5EF4-FFF2-40B4-BE49-F238E27FC236}">
                <a16:creationId xmlns:a16="http://schemas.microsoft.com/office/drawing/2014/main" id="{42024856-AB46-F442-82E2-15C941206153}"/>
              </a:ext>
            </a:extLst>
          </p:cNvPr>
          <p:cNvSpPr>
            <a:spLocks noGrp="1"/>
          </p:cNvSpPr>
          <p:nvPr>
            <p:ph type="dt" sz="half" idx="2"/>
          </p:nvPr>
        </p:nvSpPr>
        <p:spPr bwMode="gray">
          <a:xfrm>
            <a:off x="795049" y="6526629"/>
            <a:ext cx="1332000" cy="194411"/>
          </a:xfrm>
          <a:prstGeom prst="rect">
            <a:avLst/>
          </a:prstGeom>
        </p:spPr>
        <p:txBody>
          <a:bodyPr vert="horz" lIns="0" tIns="0" rIns="0" bIns="0" rtlCol="0" anchor="t">
            <a:noAutofit/>
          </a:bodyPr>
          <a:lstStyle>
            <a:lvl1pPr algn="l">
              <a:lnSpc>
                <a:spcPts val="1300"/>
              </a:lnSpc>
              <a:defRPr sz="1100" b="0" i="0">
                <a:solidFill>
                  <a:schemeClr val="bg1"/>
                </a:solidFill>
                <a:latin typeface="Lato" panose="020F0502020204030203" pitchFamily="34" charset="0"/>
                <a:ea typeface="Lato" panose="020F0502020204030203" pitchFamily="34" charset="0"/>
                <a:cs typeface="Lato" panose="020F0502020204030203" pitchFamily="34" charset="0"/>
              </a:defRPr>
            </a:lvl1pPr>
          </a:lstStyle>
          <a:p>
            <a:endParaRPr lang="nl-NL"/>
          </a:p>
        </p:txBody>
      </p:sp>
      <p:sp>
        <p:nvSpPr>
          <p:cNvPr id="33" name="Tijdelijke aanduiding voor voettekst 4">
            <a:extLst>
              <a:ext uri="{FF2B5EF4-FFF2-40B4-BE49-F238E27FC236}">
                <a16:creationId xmlns:a16="http://schemas.microsoft.com/office/drawing/2014/main" id="{2FF461CB-8B95-4241-AF25-EADE0D2F63CC}"/>
              </a:ext>
            </a:extLst>
          </p:cNvPr>
          <p:cNvSpPr>
            <a:spLocks noGrp="1"/>
          </p:cNvSpPr>
          <p:nvPr>
            <p:ph type="ftr" sz="quarter" idx="3"/>
          </p:nvPr>
        </p:nvSpPr>
        <p:spPr bwMode="gray">
          <a:xfrm>
            <a:off x="2402119" y="6526630"/>
            <a:ext cx="4950000" cy="180000"/>
          </a:xfrm>
          <a:prstGeom prst="rect">
            <a:avLst/>
          </a:prstGeom>
        </p:spPr>
        <p:txBody>
          <a:bodyPr vert="horz" lIns="0" tIns="0" rIns="0" bIns="0" rtlCol="0" anchor="t">
            <a:noAutofit/>
          </a:bodyPr>
          <a:lstStyle>
            <a:lvl1pPr algn="l">
              <a:lnSpc>
                <a:spcPts val="1300"/>
              </a:lnSpc>
              <a:defRPr sz="1100" b="0" i="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nl-NL"/>
              <a:t>Voettekst</a:t>
            </a:r>
          </a:p>
        </p:txBody>
      </p:sp>
      <p:sp>
        <p:nvSpPr>
          <p:cNvPr id="35" name="Freeform 16">
            <a:extLst>
              <a:ext uri="{FF2B5EF4-FFF2-40B4-BE49-F238E27FC236}">
                <a16:creationId xmlns:a16="http://schemas.microsoft.com/office/drawing/2014/main" id="{21665DEE-90BD-5346-BA1C-E65AA4CA6DF4}"/>
              </a:ext>
            </a:extLst>
          </p:cNvPr>
          <p:cNvSpPr>
            <a:spLocks/>
          </p:cNvSpPr>
          <p:nvPr userDrawn="1"/>
        </p:nvSpPr>
        <p:spPr bwMode="gray">
          <a:xfrm>
            <a:off x="2192178" y="6411937"/>
            <a:ext cx="107625" cy="462046"/>
          </a:xfrm>
          <a:custGeom>
            <a:avLst/>
            <a:gdLst>
              <a:gd name="T0" fmla="*/ 9 w 58"/>
              <a:gd name="T1" fmla="*/ 249 h 249"/>
              <a:gd name="T2" fmla="*/ 58 w 58"/>
              <a:gd name="T3" fmla="*/ 0 h 249"/>
              <a:gd name="T4" fmla="*/ 48 w 58"/>
              <a:gd name="T5" fmla="*/ 0 h 249"/>
              <a:gd name="T6" fmla="*/ 0 w 58"/>
              <a:gd name="T7" fmla="*/ 249 h 249"/>
              <a:gd name="T8" fmla="*/ 9 w 58"/>
              <a:gd name="T9" fmla="*/ 249 h 249"/>
            </a:gdLst>
            <a:ahLst/>
            <a:cxnLst>
              <a:cxn ang="0">
                <a:pos x="T0" y="T1"/>
              </a:cxn>
              <a:cxn ang="0">
                <a:pos x="T2" y="T3"/>
              </a:cxn>
              <a:cxn ang="0">
                <a:pos x="T4" y="T5"/>
              </a:cxn>
              <a:cxn ang="0">
                <a:pos x="T6" y="T7"/>
              </a:cxn>
              <a:cxn ang="0">
                <a:pos x="T8" y="T9"/>
              </a:cxn>
            </a:cxnLst>
            <a:rect l="0" t="0" r="r" b="b"/>
            <a:pathLst>
              <a:path w="58" h="249">
                <a:moveTo>
                  <a:pt x="9" y="249"/>
                </a:moveTo>
                <a:lnTo>
                  <a:pt x="58" y="0"/>
                </a:lnTo>
                <a:lnTo>
                  <a:pt x="48" y="0"/>
                </a:lnTo>
                <a:lnTo>
                  <a:pt x="0" y="249"/>
                </a:lnTo>
                <a:lnTo>
                  <a:pt x="9" y="24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latin typeface="Lato" panose="020F0502020204030203" pitchFamily="34" charset="0"/>
            </a:endParaRPr>
          </a:p>
        </p:txBody>
      </p:sp>
      <p:sp>
        <p:nvSpPr>
          <p:cNvPr id="40" name="Tijdelijke aanduiding voor dianummer 5">
            <a:extLst>
              <a:ext uri="{FF2B5EF4-FFF2-40B4-BE49-F238E27FC236}">
                <a16:creationId xmlns:a16="http://schemas.microsoft.com/office/drawing/2014/main" id="{4EDB2230-7AE2-A74E-8C39-E0FAA8084D03}"/>
              </a:ext>
            </a:extLst>
          </p:cNvPr>
          <p:cNvSpPr>
            <a:spLocks noGrp="1"/>
          </p:cNvSpPr>
          <p:nvPr>
            <p:ph type="sldNum" sz="quarter" idx="4"/>
          </p:nvPr>
        </p:nvSpPr>
        <p:spPr bwMode="gray">
          <a:xfrm>
            <a:off x="8063986" y="6541041"/>
            <a:ext cx="360000" cy="180000"/>
          </a:xfrm>
          <a:prstGeom prst="rect">
            <a:avLst/>
          </a:prstGeom>
        </p:spPr>
        <p:txBody>
          <a:bodyPr vert="horz" lIns="0" tIns="0" rIns="0" bIns="0" rtlCol="0" anchor="t">
            <a:noAutofit/>
          </a:bodyPr>
          <a:lstStyle>
            <a:lvl1pPr algn="r">
              <a:lnSpc>
                <a:spcPts val="1300"/>
              </a:lnSpc>
              <a:defRPr sz="1100" b="0" i="0">
                <a:solidFill>
                  <a:schemeClr val="bg1"/>
                </a:solidFill>
                <a:latin typeface="Lato" panose="020F0502020204030203" pitchFamily="34" charset="0"/>
                <a:ea typeface="Lato" panose="020F0502020204030203" pitchFamily="34" charset="0"/>
                <a:cs typeface="Lato" panose="020F0502020204030203" pitchFamily="34" charset="0"/>
              </a:defRPr>
            </a:lvl1pPr>
          </a:lstStyle>
          <a:p>
            <a:fld id="{048B56CB-9010-4004-90AF-C202BE50FE88}" type="slidenum">
              <a:rPr lang="nl-NL" smtClean="0"/>
              <a:pPr/>
              <a:t>‹nr.›</a:t>
            </a:fld>
            <a:endParaRPr lang="nl-NL"/>
          </a:p>
        </p:txBody>
      </p:sp>
      <p:sp>
        <p:nvSpPr>
          <p:cNvPr id="41" name="Text Placeholder 15">
            <a:extLst>
              <a:ext uri="{FF2B5EF4-FFF2-40B4-BE49-F238E27FC236}">
                <a16:creationId xmlns:a16="http://schemas.microsoft.com/office/drawing/2014/main" id="{B2274C57-A9E6-8B4B-B3C2-DDFB8CD40132}"/>
              </a:ext>
            </a:extLst>
          </p:cNvPr>
          <p:cNvSpPr>
            <a:spLocks noGrp="1"/>
          </p:cNvSpPr>
          <p:nvPr>
            <p:ph type="body" sz="quarter" idx="13" hasCustomPrompt="1"/>
          </p:nvPr>
        </p:nvSpPr>
        <p:spPr bwMode="gray">
          <a:xfrm>
            <a:off x="8733521" y="6518262"/>
            <a:ext cx="1800000" cy="180000"/>
          </a:xfrm>
        </p:spPr>
        <p:txBody>
          <a:bodyPr/>
          <a:lstStyle>
            <a:lvl1pPr marL="0" indent="0">
              <a:lnSpc>
                <a:spcPct val="100000"/>
              </a:lnSpc>
              <a:spcBef>
                <a:spcPts val="0"/>
              </a:spcBef>
              <a:buNone/>
              <a:defRPr sz="1100">
                <a:solidFill>
                  <a:schemeClr val="bg1"/>
                </a:solidFill>
                <a:latin typeface="Lato" panose="020F0502020204030203" pitchFamily="34" charset="0"/>
                <a:ea typeface="Lato" panose="020F0502020204030203" pitchFamily="34" charset="0"/>
                <a:cs typeface="Lato" panose="020F0502020204030203" pitchFamily="34" charset="0"/>
              </a:defRPr>
            </a:lvl1pPr>
            <a:lvl2pPr marL="0" indent="0">
              <a:lnSpc>
                <a:spcPct val="100000"/>
              </a:lnSpc>
              <a:spcBef>
                <a:spcPts val="0"/>
              </a:spcBef>
              <a:buNone/>
              <a:defRPr sz="1100">
                <a:solidFill>
                  <a:schemeClr val="accent2"/>
                </a:solidFill>
              </a:defRPr>
            </a:lvl2pPr>
            <a:lvl3pPr marL="0" indent="0">
              <a:lnSpc>
                <a:spcPct val="100000"/>
              </a:lnSpc>
              <a:spcBef>
                <a:spcPts val="0"/>
              </a:spcBef>
              <a:buNone/>
              <a:defRPr sz="1100">
                <a:solidFill>
                  <a:schemeClr val="accent2"/>
                </a:solidFill>
              </a:defRPr>
            </a:lvl3pPr>
            <a:lvl4pPr marL="0" indent="0">
              <a:lnSpc>
                <a:spcPct val="100000"/>
              </a:lnSpc>
              <a:spcBef>
                <a:spcPts val="0"/>
              </a:spcBef>
              <a:buFont typeface="Arial" panose="020B0604020202020204" pitchFamily="34" charset="0"/>
              <a:buNone/>
              <a:defRPr sz="1100">
                <a:solidFill>
                  <a:schemeClr val="accent2"/>
                </a:solidFill>
              </a:defRPr>
            </a:lvl4pPr>
            <a:lvl5pPr marL="0" indent="0">
              <a:lnSpc>
                <a:spcPct val="100000"/>
              </a:lnSpc>
              <a:spcBef>
                <a:spcPts val="0"/>
              </a:spcBef>
              <a:buFont typeface="Arial" panose="020B0604020202020204" pitchFamily="34" charset="0"/>
              <a:buNone/>
              <a:defRPr sz="1100">
                <a:solidFill>
                  <a:schemeClr val="accent2"/>
                </a:solidFill>
              </a:defRPr>
            </a:lvl5pPr>
            <a:lvl6pPr marL="0" indent="0">
              <a:lnSpc>
                <a:spcPct val="100000"/>
              </a:lnSpc>
              <a:spcBef>
                <a:spcPts val="0"/>
              </a:spcBef>
              <a:buFont typeface="Arial" panose="020B0604020202020204" pitchFamily="34" charset="0"/>
              <a:buNone/>
              <a:defRPr sz="1100">
                <a:solidFill>
                  <a:schemeClr val="accent2"/>
                </a:solidFill>
              </a:defRPr>
            </a:lvl6pPr>
            <a:lvl7pPr marL="0" indent="0">
              <a:lnSpc>
                <a:spcPct val="100000"/>
              </a:lnSpc>
              <a:spcBef>
                <a:spcPts val="0"/>
              </a:spcBef>
              <a:buFont typeface="Arial" panose="020B0604020202020204" pitchFamily="34" charset="0"/>
              <a:buNone/>
              <a:defRPr sz="1100">
                <a:solidFill>
                  <a:schemeClr val="accent2"/>
                </a:solidFill>
              </a:defRPr>
            </a:lvl7pPr>
            <a:lvl8pPr marL="0" indent="0">
              <a:lnSpc>
                <a:spcPct val="100000"/>
              </a:lnSpc>
              <a:spcBef>
                <a:spcPts val="0"/>
              </a:spcBef>
              <a:buFont typeface="Arial" panose="020B0604020202020204" pitchFamily="34" charset="0"/>
              <a:buNone/>
              <a:defRPr sz="1100">
                <a:solidFill>
                  <a:schemeClr val="accent2"/>
                </a:solidFill>
              </a:defRPr>
            </a:lvl8pPr>
            <a:lvl9pPr marL="0" indent="0">
              <a:lnSpc>
                <a:spcPct val="100000"/>
              </a:lnSpc>
              <a:spcBef>
                <a:spcPts val="0"/>
              </a:spcBef>
              <a:buFont typeface="Arial" panose="020B0604020202020204" pitchFamily="34" charset="0"/>
              <a:buNone/>
              <a:defRPr sz="1100">
                <a:solidFill>
                  <a:schemeClr val="accent2"/>
                </a:solidFill>
              </a:defRPr>
            </a:lvl9pPr>
          </a:lstStyle>
          <a:p>
            <a:pPr lvl="0"/>
            <a:r>
              <a:rPr lang="nl-NL"/>
              <a:t>[afzender/eigenaar]</a:t>
            </a:r>
          </a:p>
        </p:txBody>
      </p:sp>
      <p:pic>
        <p:nvPicPr>
          <p:cNvPr id="13" name="Graphic 12">
            <a:extLst>
              <a:ext uri="{FF2B5EF4-FFF2-40B4-BE49-F238E27FC236}">
                <a16:creationId xmlns:a16="http://schemas.microsoft.com/office/drawing/2014/main" id="{B37D03C5-93E9-BB49-BFB4-70A2B4FEC59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87968" y="0"/>
            <a:ext cx="2882900" cy="1308100"/>
          </a:xfrm>
          <a:prstGeom prst="rect">
            <a:avLst/>
          </a:prstGeom>
        </p:spPr>
      </p:pic>
    </p:spTree>
    <p:extLst>
      <p:ext uri="{BB962C8B-B14F-4D97-AF65-F5344CB8AC3E}">
        <p14:creationId xmlns:p14="http://schemas.microsoft.com/office/powerpoint/2010/main" val="2794968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Einddia gekleurd">
    <p:spTree>
      <p:nvGrpSpPr>
        <p:cNvPr id="1" name=""/>
        <p:cNvGrpSpPr/>
        <p:nvPr/>
      </p:nvGrpSpPr>
      <p:grpSpPr>
        <a:xfrm>
          <a:off x="0" y="0"/>
          <a:ext cx="0" cy="0"/>
          <a:chOff x="0" y="0"/>
          <a:chExt cx="0" cy="0"/>
        </a:xfrm>
      </p:grpSpPr>
      <p:sp>
        <p:nvSpPr>
          <p:cNvPr id="36" name="Rectangle 9">
            <a:extLst>
              <a:ext uri="{FF2B5EF4-FFF2-40B4-BE49-F238E27FC236}">
                <a16:creationId xmlns:a16="http://schemas.microsoft.com/office/drawing/2014/main" id="{F2CFD8EA-930A-FF43-8467-CB619B6244D7}"/>
              </a:ext>
            </a:extLst>
          </p:cNvPr>
          <p:cNvSpPr>
            <a:spLocks noChangeArrowheads="1"/>
          </p:cNvSpPr>
          <p:nvPr userDrawn="1"/>
        </p:nvSpPr>
        <p:spPr bwMode="gray">
          <a:xfrm>
            <a:off x="0" y="1308100"/>
            <a:ext cx="12190413" cy="5559086"/>
          </a:xfrm>
          <a:prstGeom prst="rect">
            <a:avLst/>
          </a:prstGeom>
          <a:solidFill>
            <a:srgbClr val="00B8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latin typeface="Lato" panose="020F0502020204030203" pitchFamily="34" charset="0"/>
            </a:endParaRPr>
          </a:p>
        </p:txBody>
      </p:sp>
      <p:sp>
        <p:nvSpPr>
          <p:cNvPr id="14" name="Titel 1">
            <a:extLst>
              <a:ext uri="{FF2B5EF4-FFF2-40B4-BE49-F238E27FC236}">
                <a16:creationId xmlns:a16="http://schemas.microsoft.com/office/drawing/2014/main" id="{29BB1B70-3A03-8649-BBA2-F281A217E896}"/>
              </a:ext>
            </a:extLst>
          </p:cNvPr>
          <p:cNvSpPr>
            <a:spLocks noGrp="1"/>
          </p:cNvSpPr>
          <p:nvPr>
            <p:ph type="ctrTitle" hasCustomPrompt="1"/>
          </p:nvPr>
        </p:nvSpPr>
        <p:spPr bwMode="gray">
          <a:xfrm>
            <a:off x="785813" y="2061523"/>
            <a:ext cx="7920000" cy="2772000"/>
          </a:xfrm>
        </p:spPr>
        <p:txBody>
          <a:bodyPr anchor="t" anchorCtr="0"/>
          <a:lstStyle>
            <a:lvl1pPr algn="l">
              <a:lnSpc>
                <a:spcPts val="6700"/>
              </a:lnSpc>
              <a:defRPr sz="580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nl-NL" noProof="1"/>
              <a:t>[Titel]</a:t>
            </a:r>
          </a:p>
        </p:txBody>
      </p:sp>
      <p:sp>
        <p:nvSpPr>
          <p:cNvPr id="25" name="Tijdelijke aanduiding voor datum 3">
            <a:extLst>
              <a:ext uri="{FF2B5EF4-FFF2-40B4-BE49-F238E27FC236}">
                <a16:creationId xmlns:a16="http://schemas.microsoft.com/office/drawing/2014/main" id="{4A8D65C1-6F87-2840-8CB4-241886BA46C2}"/>
              </a:ext>
            </a:extLst>
          </p:cNvPr>
          <p:cNvSpPr>
            <a:spLocks noGrp="1"/>
          </p:cNvSpPr>
          <p:nvPr>
            <p:ph type="dt" sz="half" idx="2"/>
          </p:nvPr>
        </p:nvSpPr>
        <p:spPr bwMode="gray">
          <a:xfrm>
            <a:off x="795049" y="6526629"/>
            <a:ext cx="1332000" cy="194411"/>
          </a:xfrm>
          <a:prstGeom prst="rect">
            <a:avLst/>
          </a:prstGeom>
        </p:spPr>
        <p:txBody>
          <a:bodyPr vert="horz" lIns="0" tIns="0" rIns="0" bIns="0" rtlCol="0" anchor="t">
            <a:noAutofit/>
          </a:bodyPr>
          <a:lstStyle>
            <a:lvl1pPr algn="l">
              <a:lnSpc>
                <a:spcPts val="1300"/>
              </a:lnSpc>
              <a:defRPr sz="1100" b="0" i="0">
                <a:solidFill>
                  <a:schemeClr val="bg1"/>
                </a:solidFill>
                <a:latin typeface="Lato" panose="020F0502020204030203" pitchFamily="34" charset="0"/>
                <a:ea typeface="Lato" panose="020F0502020204030203" pitchFamily="34" charset="0"/>
                <a:cs typeface="Lato" panose="020F0502020204030203" pitchFamily="34" charset="0"/>
              </a:defRPr>
            </a:lvl1pPr>
          </a:lstStyle>
          <a:p>
            <a:endParaRPr lang="nl-NL"/>
          </a:p>
        </p:txBody>
      </p:sp>
      <p:sp>
        <p:nvSpPr>
          <p:cNvPr id="26" name="Tijdelijke aanduiding voor voettekst 4">
            <a:extLst>
              <a:ext uri="{FF2B5EF4-FFF2-40B4-BE49-F238E27FC236}">
                <a16:creationId xmlns:a16="http://schemas.microsoft.com/office/drawing/2014/main" id="{69E3BCC5-4466-6A40-80DB-99C70426D3F6}"/>
              </a:ext>
            </a:extLst>
          </p:cNvPr>
          <p:cNvSpPr>
            <a:spLocks noGrp="1"/>
          </p:cNvSpPr>
          <p:nvPr>
            <p:ph type="ftr" sz="quarter" idx="3"/>
          </p:nvPr>
        </p:nvSpPr>
        <p:spPr bwMode="gray">
          <a:xfrm>
            <a:off x="2402119" y="6526630"/>
            <a:ext cx="4950000" cy="180000"/>
          </a:xfrm>
          <a:prstGeom prst="rect">
            <a:avLst/>
          </a:prstGeom>
        </p:spPr>
        <p:txBody>
          <a:bodyPr vert="horz" lIns="0" tIns="0" rIns="0" bIns="0" rtlCol="0" anchor="t">
            <a:noAutofit/>
          </a:bodyPr>
          <a:lstStyle>
            <a:lvl1pPr algn="l">
              <a:lnSpc>
                <a:spcPts val="1300"/>
              </a:lnSpc>
              <a:defRPr sz="1100" b="0" i="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nl-NL"/>
              <a:t>Voettekst</a:t>
            </a:r>
          </a:p>
        </p:txBody>
      </p:sp>
      <p:sp>
        <p:nvSpPr>
          <p:cNvPr id="27" name="Freeform 16">
            <a:extLst>
              <a:ext uri="{FF2B5EF4-FFF2-40B4-BE49-F238E27FC236}">
                <a16:creationId xmlns:a16="http://schemas.microsoft.com/office/drawing/2014/main" id="{EE28C2DA-9BEB-0249-BFFC-3569FB2490B0}"/>
              </a:ext>
            </a:extLst>
          </p:cNvPr>
          <p:cNvSpPr>
            <a:spLocks/>
          </p:cNvSpPr>
          <p:nvPr userDrawn="1"/>
        </p:nvSpPr>
        <p:spPr bwMode="gray">
          <a:xfrm>
            <a:off x="2192178" y="6411937"/>
            <a:ext cx="107625" cy="462046"/>
          </a:xfrm>
          <a:custGeom>
            <a:avLst/>
            <a:gdLst>
              <a:gd name="T0" fmla="*/ 9 w 58"/>
              <a:gd name="T1" fmla="*/ 249 h 249"/>
              <a:gd name="T2" fmla="*/ 58 w 58"/>
              <a:gd name="T3" fmla="*/ 0 h 249"/>
              <a:gd name="T4" fmla="*/ 48 w 58"/>
              <a:gd name="T5" fmla="*/ 0 h 249"/>
              <a:gd name="T6" fmla="*/ 0 w 58"/>
              <a:gd name="T7" fmla="*/ 249 h 249"/>
              <a:gd name="T8" fmla="*/ 9 w 58"/>
              <a:gd name="T9" fmla="*/ 249 h 249"/>
            </a:gdLst>
            <a:ahLst/>
            <a:cxnLst>
              <a:cxn ang="0">
                <a:pos x="T0" y="T1"/>
              </a:cxn>
              <a:cxn ang="0">
                <a:pos x="T2" y="T3"/>
              </a:cxn>
              <a:cxn ang="0">
                <a:pos x="T4" y="T5"/>
              </a:cxn>
              <a:cxn ang="0">
                <a:pos x="T6" y="T7"/>
              </a:cxn>
              <a:cxn ang="0">
                <a:pos x="T8" y="T9"/>
              </a:cxn>
            </a:cxnLst>
            <a:rect l="0" t="0" r="r" b="b"/>
            <a:pathLst>
              <a:path w="58" h="249">
                <a:moveTo>
                  <a:pt x="9" y="249"/>
                </a:moveTo>
                <a:lnTo>
                  <a:pt x="58" y="0"/>
                </a:lnTo>
                <a:lnTo>
                  <a:pt x="48" y="0"/>
                </a:lnTo>
                <a:lnTo>
                  <a:pt x="0" y="249"/>
                </a:lnTo>
                <a:lnTo>
                  <a:pt x="9" y="24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latin typeface="Lato" panose="020F0502020204030203" pitchFamily="34" charset="0"/>
            </a:endParaRPr>
          </a:p>
        </p:txBody>
      </p:sp>
      <p:sp>
        <p:nvSpPr>
          <p:cNvPr id="28" name="Tijdelijke aanduiding voor dianummer 5">
            <a:extLst>
              <a:ext uri="{FF2B5EF4-FFF2-40B4-BE49-F238E27FC236}">
                <a16:creationId xmlns:a16="http://schemas.microsoft.com/office/drawing/2014/main" id="{D62B09F1-28F9-514E-8B61-2549A012ACE4}"/>
              </a:ext>
            </a:extLst>
          </p:cNvPr>
          <p:cNvSpPr>
            <a:spLocks noGrp="1"/>
          </p:cNvSpPr>
          <p:nvPr>
            <p:ph type="sldNum" sz="quarter" idx="4"/>
          </p:nvPr>
        </p:nvSpPr>
        <p:spPr bwMode="gray">
          <a:xfrm>
            <a:off x="8063986" y="6541041"/>
            <a:ext cx="360000" cy="180000"/>
          </a:xfrm>
          <a:prstGeom prst="rect">
            <a:avLst/>
          </a:prstGeom>
        </p:spPr>
        <p:txBody>
          <a:bodyPr vert="horz" lIns="0" tIns="0" rIns="0" bIns="0" rtlCol="0" anchor="t">
            <a:noAutofit/>
          </a:bodyPr>
          <a:lstStyle>
            <a:lvl1pPr algn="r">
              <a:lnSpc>
                <a:spcPts val="1300"/>
              </a:lnSpc>
              <a:defRPr sz="1100" b="0" i="0">
                <a:solidFill>
                  <a:schemeClr val="bg1"/>
                </a:solidFill>
                <a:latin typeface="Lato" panose="020F0502020204030203" pitchFamily="34" charset="0"/>
                <a:ea typeface="Lato" panose="020F0502020204030203" pitchFamily="34" charset="0"/>
                <a:cs typeface="Lato" panose="020F0502020204030203" pitchFamily="34" charset="0"/>
              </a:defRPr>
            </a:lvl1pPr>
          </a:lstStyle>
          <a:p>
            <a:fld id="{048B56CB-9010-4004-90AF-C202BE50FE88}" type="slidenum">
              <a:rPr lang="nl-NL" smtClean="0"/>
              <a:pPr/>
              <a:t>‹nr.›</a:t>
            </a:fld>
            <a:endParaRPr lang="nl-NL"/>
          </a:p>
        </p:txBody>
      </p:sp>
      <p:sp>
        <p:nvSpPr>
          <p:cNvPr id="29" name="Text Placeholder 15">
            <a:extLst>
              <a:ext uri="{FF2B5EF4-FFF2-40B4-BE49-F238E27FC236}">
                <a16:creationId xmlns:a16="http://schemas.microsoft.com/office/drawing/2014/main" id="{BBE41D0F-DB58-744F-A571-8C34BD615C44}"/>
              </a:ext>
            </a:extLst>
          </p:cNvPr>
          <p:cNvSpPr>
            <a:spLocks noGrp="1"/>
          </p:cNvSpPr>
          <p:nvPr>
            <p:ph type="body" sz="quarter" idx="13" hasCustomPrompt="1"/>
          </p:nvPr>
        </p:nvSpPr>
        <p:spPr bwMode="gray">
          <a:xfrm>
            <a:off x="8733521" y="6518262"/>
            <a:ext cx="1800000" cy="180000"/>
          </a:xfrm>
        </p:spPr>
        <p:txBody>
          <a:bodyPr/>
          <a:lstStyle>
            <a:lvl1pPr marL="0" indent="0">
              <a:lnSpc>
                <a:spcPct val="100000"/>
              </a:lnSpc>
              <a:spcBef>
                <a:spcPts val="0"/>
              </a:spcBef>
              <a:buNone/>
              <a:defRPr sz="1100">
                <a:solidFill>
                  <a:schemeClr val="bg1"/>
                </a:solidFill>
                <a:latin typeface="Lato" panose="020F0502020204030203" pitchFamily="34" charset="0"/>
                <a:ea typeface="Lato" panose="020F0502020204030203" pitchFamily="34" charset="0"/>
                <a:cs typeface="Lato" panose="020F0502020204030203" pitchFamily="34" charset="0"/>
              </a:defRPr>
            </a:lvl1pPr>
            <a:lvl2pPr marL="0" indent="0">
              <a:lnSpc>
                <a:spcPct val="100000"/>
              </a:lnSpc>
              <a:spcBef>
                <a:spcPts val="0"/>
              </a:spcBef>
              <a:buNone/>
              <a:defRPr sz="1100">
                <a:solidFill>
                  <a:schemeClr val="accent2"/>
                </a:solidFill>
              </a:defRPr>
            </a:lvl2pPr>
            <a:lvl3pPr marL="0" indent="0">
              <a:lnSpc>
                <a:spcPct val="100000"/>
              </a:lnSpc>
              <a:spcBef>
                <a:spcPts val="0"/>
              </a:spcBef>
              <a:buNone/>
              <a:defRPr sz="1100">
                <a:solidFill>
                  <a:schemeClr val="accent2"/>
                </a:solidFill>
              </a:defRPr>
            </a:lvl3pPr>
            <a:lvl4pPr marL="0" indent="0">
              <a:lnSpc>
                <a:spcPct val="100000"/>
              </a:lnSpc>
              <a:spcBef>
                <a:spcPts val="0"/>
              </a:spcBef>
              <a:buFont typeface="Arial" panose="020B0604020202020204" pitchFamily="34" charset="0"/>
              <a:buNone/>
              <a:defRPr sz="1100">
                <a:solidFill>
                  <a:schemeClr val="accent2"/>
                </a:solidFill>
              </a:defRPr>
            </a:lvl4pPr>
            <a:lvl5pPr marL="0" indent="0">
              <a:lnSpc>
                <a:spcPct val="100000"/>
              </a:lnSpc>
              <a:spcBef>
                <a:spcPts val="0"/>
              </a:spcBef>
              <a:buFont typeface="Arial" panose="020B0604020202020204" pitchFamily="34" charset="0"/>
              <a:buNone/>
              <a:defRPr sz="1100">
                <a:solidFill>
                  <a:schemeClr val="accent2"/>
                </a:solidFill>
              </a:defRPr>
            </a:lvl5pPr>
            <a:lvl6pPr marL="0" indent="0">
              <a:lnSpc>
                <a:spcPct val="100000"/>
              </a:lnSpc>
              <a:spcBef>
                <a:spcPts val="0"/>
              </a:spcBef>
              <a:buFont typeface="Arial" panose="020B0604020202020204" pitchFamily="34" charset="0"/>
              <a:buNone/>
              <a:defRPr sz="1100">
                <a:solidFill>
                  <a:schemeClr val="accent2"/>
                </a:solidFill>
              </a:defRPr>
            </a:lvl6pPr>
            <a:lvl7pPr marL="0" indent="0">
              <a:lnSpc>
                <a:spcPct val="100000"/>
              </a:lnSpc>
              <a:spcBef>
                <a:spcPts val="0"/>
              </a:spcBef>
              <a:buFont typeface="Arial" panose="020B0604020202020204" pitchFamily="34" charset="0"/>
              <a:buNone/>
              <a:defRPr sz="1100">
                <a:solidFill>
                  <a:schemeClr val="accent2"/>
                </a:solidFill>
              </a:defRPr>
            </a:lvl7pPr>
            <a:lvl8pPr marL="0" indent="0">
              <a:lnSpc>
                <a:spcPct val="100000"/>
              </a:lnSpc>
              <a:spcBef>
                <a:spcPts val="0"/>
              </a:spcBef>
              <a:buFont typeface="Arial" panose="020B0604020202020204" pitchFamily="34" charset="0"/>
              <a:buNone/>
              <a:defRPr sz="1100">
                <a:solidFill>
                  <a:schemeClr val="accent2"/>
                </a:solidFill>
              </a:defRPr>
            </a:lvl8pPr>
            <a:lvl9pPr marL="0" indent="0">
              <a:lnSpc>
                <a:spcPct val="100000"/>
              </a:lnSpc>
              <a:spcBef>
                <a:spcPts val="0"/>
              </a:spcBef>
              <a:buFont typeface="Arial" panose="020B0604020202020204" pitchFamily="34" charset="0"/>
              <a:buNone/>
              <a:defRPr sz="1100">
                <a:solidFill>
                  <a:schemeClr val="accent2"/>
                </a:solidFill>
              </a:defRPr>
            </a:lvl9pPr>
          </a:lstStyle>
          <a:p>
            <a:pPr lvl="0"/>
            <a:r>
              <a:rPr lang="nl-NL"/>
              <a:t>[afzender/eigenaar]</a:t>
            </a:r>
          </a:p>
        </p:txBody>
      </p:sp>
      <p:pic>
        <p:nvPicPr>
          <p:cNvPr id="12" name="Graphic 11">
            <a:extLst>
              <a:ext uri="{FF2B5EF4-FFF2-40B4-BE49-F238E27FC236}">
                <a16:creationId xmlns:a16="http://schemas.microsoft.com/office/drawing/2014/main" id="{20E33E1D-25AF-2242-8525-F5038AA332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87968" y="0"/>
            <a:ext cx="2882900" cy="1308100"/>
          </a:xfrm>
          <a:prstGeom prst="rect">
            <a:avLst/>
          </a:prstGeom>
        </p:spPr>
      </p:pic>
    </p:spTree>
    <p:extLst>
      <p:ext uri="{BB962C8B-B14F-4D97-AF65-F5344CB8AC3E}">
        <p14:creationId xmlns:p14="http://schemas.microsoft.com/office/powerpoint/2010/main" val="739394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inddia wit">
    <p:spTree>
      <p:nvGrpSpPr>
        <p:cNvPr id="1" name=""/>
        <p:cNvGrpSpPr/>
        <p:nvPr/>
      </p:nvGrpSpPr>
      <p:grpSpPr>
        <a:xfrm>
          <a:off x="0" y="0"/>
          <a:ext cx="0" cy="0"/>
          <a:chOff x="0" y="0"/>
          <a:chExt cx="0" cy="0"/>
        </a:xfrm>
      </p:grpSpPr>
      <p:sp>
        <p:nvSpPr>
          <p:cNvPr id="17" name="Tijdelijke aanduiding voor datum 3">
            <a:extLst>
              <a:ext uri="{FF2B5EF4-FFF2-40B4-BE49-F238E27FC236}">
                <a16:creationId xmlns:a16="http://schemas.microsoft.com/office/drawing/2014/main" id="{2A6DDA23-A7A3-A848-8A4E-17091AE117C9}"/>
              </a:ext>
            </a:extLst>
          </p:cNvPr>
          <p:cNvSpPr>
            <a:spLocks noGrp="1"/>
          </p:cNvSpPr>
          <p:nvPr>
            <p:ph type="dt" sz="half" idx="2"/>
          </p:nvPr>
        </p:nvSpPr>
        <p:spPr bwMode="gray">
          <a:xfrm>
            <a:off x="795049" y="6526629"/>
            <a:ext cx="1332000" cy="194411"/>
          </a:xfrm>
          <a:prstGeom prst="rect">
            <a:avLst/>
          </a:prstGeom>
        </p:spPr>
        <p:txBody>
          <a:bodyPr vert="horz" lIns="0" tIns="0" rIns="0" bIns="0" rtlCol="0" anchor="t">
            <a:noAutofit/>
          </a:bodyPr>
          <a:lstStyle>
            <a:lvl1pPr algn="l">
              <a:lnSpc>
                <a:spcPts val="1300"/>
              </a:lnSpc>
              <a:defRPr sz="1100" b="0" i="0">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endParaRPr lang="nl-NL"/>
          </a:p>
        </p:txBody>
      </p:sp>
      <p:sp>
        <p:nvSpPr>
          <p:cNvPr id="18" name="Tijdelijke aanduiding voor voettekst 4">
            <a:extLst>
              <a:ext uri="{FF2B5EF4-FFF2-40B4-BE49-F238E27FC236}">
                <a16:creationId xmlns:a16="http://schemas.microsoft.com/office/drawing/2014/main" id="{0F28088D-965E-A64C-BD28-F48CE05803EC}"/>
              </a:ext>
            </a:extLst>
          </p:cNvPr>
          <p:cNvSpPr>
            <a:spLocks noGrp="1"/>
          </p:cNvSpPr>
          <p:nvPr>
            <p:ph type="ftr" sz="quarter" idx="3"/>
          </p:nvPr>
        </p:nvSpPr>
        <p:spPr bwMode="gray">
          <a:xfrm>
            <a:off x="2402119" y="6526630"/>
            <a:ext cx="4950000" cy="180000"/>
          </a:xfrm>
          <a:prstGeom prst="rect">
            <a:avLst/>
          </a:prstGeom>
        </p:spPr>
        <p:txBody>
          <a:bodyPr vert="horz" lIns="0" tIns="0" rIns="0" bIns="0" rtlCol="0" anchor="t">
            <a:noAutofit/>
          </a:bodyPr>
          <a:lstStyle>
            <a:lvl1pPr algn="l">
              <a:lnSpc>
                <a:spcPts val="1300"/>
              </a:lnSpc>
              <a:defRPr sz="1100" b="0" i="0">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r>
              <a:rPr lang="nl-NL"/>
              <a:t>Voettekst</a:t>
            </a:r>
          </a:p>
        </p:txBody>
      </p:sp>
      <p:sp>
        <p:nvSpPr>
          <p:cNvPr id="19" name="Freeform 16">
            <a:extLst>
              <a:ext uri="{FF2B5EF4-FFF2-40B4-BE49-F238E27FC236}">
                <a16:creationId xmlns:a16="http://schemas.microsoft.com/office/drawing/2014/main" id="{E8AD338C-6F4D-D045-92C0-73BA7A0C630C}"/>
              </a:ext>
            </a:extLst>
          </p:cNvPr>
          <p:cNvSpPr>
            <a:spLocks/>
          </p:cNvSpPr>
          <p:nvPr userDrawn="1"/>
        </p:nvSpPr>
        <p:spPr bwMode="gray">
          <a:xfrm>
            <a:off x="2192178" y="6411937"/>
            <a:ext cx="107625" cy="462046"/>
          </a:xfrm>
          <a:custGeom>
            <a:avLst/>
            <a:gdLst>
              <a:gd name="T0" fmla="*/ 9 w 58"/>
              <a:gd name="T1" fmla="*/ 249 h 249"/>
              <a:gd name="T2" fmla="*/ 58 w 58"/>
              <a:gd name="T3" fmla="*/ 0 h 249"/>
              <a:gd name="T4" fmla="*/ 48 w 58"/>
              <a:gd name="T5" fmla="*/ 0 h 249"/>
              <a:gd name="T6" fmla="*/ 0 w 58"/>
              <a:gd name="T7" fmla="*/ 249 h 249"/>
              <a:gd name="T8" fmla="*/ 9 w 58"/>
              <a:gd name="T9" fmla="*/ 249 h 249"/>
            </a:gdLst>
            <a:ahLst/>
            <a:cxnLst>
              <a:cxn ang="0">
                <a:pos x="T0" y="T1"/>
              </a:cxn>
              <a:cxn ang="0">
                <a:pos x="T2" y="T3"/>
              </a:cxn>
              <a:cxn ang="0">
                <a:pos x="T4" y="T5"/>
              </a:cxn>
              <a:cxn ang="0">
                <a:pos x="T6" y="T7"/>
              </a:cxn>
              <a:cxn ang="0">
                <a:pos x="T8" y="T9"/>
              </a:cxn>
            </a:cxnLst>
            <a:rect l="0" t="0" r="r" b="b"/>
            <a:pathLst>
              <a:path w="58" h="249">
                <a:moveTo>
                  <a:pt x="9" y="249"/>
                </a:moveTo>
                <a:lnTo>
                  <a:pt x="58" y="0"/>
                </a:lnTo>
                <a:lnTo>
                  <a:pt x="48" y="0"/>
                </a:lnTo>
                <a:lnTo>
                  <a:pt x="0" y="249"/>
                </a:lnTo>
                <a:lnTo>
                  <a:pt x="9" y="24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a:solidFill>
                <a:schemeClr val="accent2"/>
              </a:solidFill>
              <a:latin typeface="Lato" panose="020F0502020204030203" pitchFamily="34" charset="0"/>
            </a:endParaRPr>
          </a:p>
        </p:txBody>
      </p:sp>
      <p:sp>
        <p:nvSpPr>
          <p:cNvPr id="20" name="Tijdelijke aanduiding voor dianummer 5">
            <a:extLst>
              <a:ext uri="{FF2B5EF4-FFF2-40B4-BE49-F238E27FC236}">
                <a16:creationId xmlns:a16="http://schemas.microsoft.com/office/drawing/2014/main" id="{F778B6EC-5059-F048-9A68-C4DB0030B9C0}"/>
              </a:ext>
            </a:extLst>
          </p:cNvPr>
          <p:cNvSpPr>
            <a:spLocks noGrp="1"/>
          </p:cNvSpPr>
          <p:nvPr>
            <p:ph type="sldNum" sz="quarter" idx="4"/>
          </p:nvPr>
        </p:nvSpPr>
        <p:spPr bwMode="gray">
          <a:xfrm>
            <a:off x="8063986" y="6541041"/>
            <a:ext cx="360000" cy="180000"/>
          </a:xfrm>
          <a:prstGeom prst="rect">
            <a:avLst/>
          </a:prstGeom>
        </p:spPr>
        <p:txBody>
          <a:bodyPr vert="horz" lIns="0" tIns="0" rIns="0" bIns="0" rtlCol="0" anchor="t">
            <a:noAutofit/>
          </a:bodyPr>
          <a:lstStyle>
            <a:lvl1pPr algn="r">
              <a:lnSpc>
                <a:spcPts val="1300"/>
              </a:lnSpc>
              <a:defRPr sz="1100" b="0" i="0">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fld id="{048B56CB-9010-4004-90AF-C202BE50FE88}" type="slidenum">
              <a:rPr lang="nl-NL" smtClean="0"/>
              <a:pPr/>
              <a:t>‹nr.›</a:t>
            </a:fld>
            <a:endParaRPr lang="nl-NL"/>
          </a:p>
        </p:txBody>
      </p:sp>
      <p:sp>
        <p:nvSpPr>
          <p:cNvPr id="21" name="Text Placeholder 15">
            <a:extLst>
              <a:ext uri="{FF2B5EF4-FFF2-40B4-BE49-F238E27FC236}">
                <a16:creationId xmlns:a16="http://schemas.microsoft.com/office/drawing/2014/main" id="{5DEF2472-48EE-FC48-8260-F1A73B2B6B26}"/>
              </a:ext>
            </a:extLst>
          </p:cNvPr>
          <p:cNvSpPr>
            <a:spLocks noGrp="1"/>
          </p:cNvSpPr>
          <p:nvPr>
            <p:ph type="body" sz="quarter" idx="13" hasCustomPrompt="1"/>
          </p:nvPr>
        </p:nvSpPr>
        <p:spPr bwMode="gray">
          <a:xfrm>
            <a:off x="8733521" y="6518262"/>
            <a:ext cx="1800000" cy="180000"/>
          </a:xfrm>
        </p:spPr>
        <p:txBody>
          <a:bodyPr/>
          <a:lstStyle>
            <a:lvl1pPr marL="0" indent="0">
              <a:lnSpc>
                <a:spcPct val="100000"/>
              </a:lnSpc>
              <a:spcBef>
                <a:spcPts val="0"/>
              </a:spcBef>
              <a:buNone/>
              <a:defRPr sz="1100">
                <a:solidFill>
                  <a:schemeClr val="accent2"/>
                </a:solidFill>
                <a:latin typeface="Lato" panose="020F0502020204030203" pitchFamily="34" charset="0"/>
                <a:ea typeface="Lato" panose="020F0502020204030203" pitchFamily="34" charset="0"/>
                <a:cs typeface="Lato" panose="020F0502020204030203" pitchFamily="34" charset="0"/>
              </a:defRPr>
            </a:lvl1pPr>
            <a:lvl2pPr marL="0" indent="0">
              <a:lnSpc>
                <a:spcPct val="100000"/>
              </a:lnSpc>
              <a:spcBef>
                <a:spcPts val="0"/>
              </a:spcBef>
              <a:buNone/>
              <a:defRPr sz="1100">
                <a:solidFill>
                  <a:schemeClr val="accent2"/>
                </a:solidFill>
              </a:defRPr>
            </a:lvl2pPr>
            <a:lvl3pPr marL="0" indent="0">
              <a:lnSpc>
                <a:spcPct val="100000"/>
              </a:lnSpc>
              <a:spcBef>
                <a:spcPts val="0"/>
              </a:spcBef>
              <a:buNone/>
              <a:defRPr sz="1100">
                <a:solidFill>
                  <a:schemeClr val="accent2"/>
                </a:solidFill>
              </a:defRPr>
            </a:lvl3pPr>
            <a:lvl4pPr marL="0" indent="0">
              <a:lnSpc>
                <a:spcPct val="100000"/>
              </a:lnSpc>
              <a:spcBef>
                <a:spcPts val="0"/>
              </a:spcBef>
              <a:buFont typeface="Arial" panose="020B0604020202020204" pitchFamily="34" charset="0"/>
              <a:buNone/>
              <a:defRPr sz="1100">
                <a:solidFill>
                  <a:schemeClr val="accent2"/>
                </a:solidFill>
              </a:defRPr>
            </a:lvl4pPr>
            <a:lvl5pPr marL="0" indent="0">
              <a:lnSpc>
                <a:spcPct val="100000"/>
              </a:lnSpc>
              <a:spcBef>
                <a:spcPts val="0"/>
              </a:spcBef>
              <a:buFont typeface="Arial" panose="020B0604020202020204" pitchFamily="34" charset="0"/>
              <a:buNone/>
              <a:defRPr sz="1100">
                <a:solidFill>
                  <a:schemeClr val="accent2"/>
                </a:solidFill>
              </a:defRPr>
            </a:lvl5pPr>
            <a:lvl6pPr marL="0" indent="0">
              <a:lnSpc>
                <a:spcPct val="100000"/>
              </a:lnSpc>
              <a:spcBef>
                <a:spcPts val="0"/>
              </a:spcBef>
              <a:buFont typeface="Arial" panose="020B0604020202020204" pitchFamily="34" charset="0"/>
              <a:buNone/>
              <a:defRPr sz="1100">
                <a:solidFill>
                  <a:schemeClr val="accent2"/>
                </a:solidFill>
              </a:defRPr>
            </a:lvl6pPr>
            <a:lvl7pPr marL="0" indent="0">
              <a:lnSpc>
                <a:spcPct val="100000"/>
              </a:lnSpc>
              <a:spcBef>
                <a:spcPts val="0"/>
              </a:spcBef>
              <a:buFont typeface="Arial" panose="020B0604020202020204" pitchFamily="34" charset="0"/>
              <a:buNone/>
              <a:defRPr sz="1100">
                <a:solidFill>
                  <a:schemeClr val="accent2"/>
                </a:solidFill>
              </a:defRPr>
            </a:lvl7pPr>
            <a:lvl8pPr marL="0" indent="0">
              <a:lnSpc>
                <a:spcPct val="100000"/>
              </a:lnSpc>
              <a:spcBef>
                <a:spcPts val="0"/>
              </a:spcBef>
              <a:buFont typeface="Arial" panose="020B0604020202020204" pitchFamily="34" charset="0"/>
              <a:buNone/>
              <a:defRPr sz="1100">
                <a:solidFill>
                  <a:schemeClr val="accent2"/>
                </a:solidFill>
              </a:defRPr>
            </a:lvl8pPr>
            <a:lvl9pPr marL="0" indent="0">
              <a:lnSpc>
                <a:spcPct val="100000"/>
              </a:lnSpc>
              <a:spcBef>
                <a:spcPts val="0"/>
              </a:spcBef>
              <a:buFont typeface="Arial" panose="020B0604020202020204" pitchFamily="34" charset="0"/>
              <a:buNone/>
              <a:defRPr sz="1100">
                <a:solidFill>
                  <a:schemeClr val="accent2"/>
                </a:solidFill>
              </a:defRPr>
            </a:lvl9pPr>
          </a:lstStyle>
          <a:p>
            <a:pPr lvl="0"/>
            <a:r>
              <a:rPr lang="nl-NL"/>
              <a:t>[afzender/eigenaar]</a:t>
            </a:r>
          </a:p>
        </p:txBody>
      </p:sp>
      <p:sp>
        <p:nvSpPr>
          <p:cNvPr id="24" name="Titel 1">
            <a:extLst>
              <a:ext uri="{FF2B5EF4-FFF2-40B4-BE49-F238E27FC236}">
                <a16:creationId xmlns:a16="http://schemas.microsoft.com/office/drawing/2014/main" id="{D17A500A-19B5-BD4B-A7DE-4F98A11F005B}"/>
              </a:ext>
            </a:extLst>
          </p:cNvPr>
          <p:cNvSpPr>
            <a:spLocks noGrp="1"/>
          </p:cNvSpPr>
          <p:nvPr>
            <p:ph type="ctrTitle" hasCustomPrompt="1"/>
          </p:nvPr>
        </p:nvSpPr>
        <p:spPr bwMode="gray">
          <a:xfrm>
            <a:off x="785813" y="2061523"/>
            <a:ext cx="7920000" cy="2772000"/>
          </a:xfrm>
        </p:spPr>
        <p:txBody>
          <a:bodyPr anchor="t" anchorCtr="0"/>
          <a:lstStyle>
            <a:lvl1pPr algn="l">
              <a:lnSpc>
                <a:spcPts val="6700"/>
              </a:lnSpc>
              <a:defRPr sz="5800">
                <a:solidFill>
                  <a:schemeClr val="accent1"/>
                </a:solidFill>
                <a:latin typeface="Lato" panose="020F0502020204030203" pitchFamily="34" charset="0"/>
                <a:ea typeface="Lato" panose="020F0502020204030203" pitchFamily="34" charset="0"/>
                <a:cs typeface="Lato" panose="020F0502020204030203" pitchFamily="34" charset="0"/>
              </a:defRPr>
            </a:lvl1pPr>
          </a:lstStyle>
          <a:p>
            <a:r>
              <a:rPr lang="nl-NL" noProof="1"/>
              <a:t>[Titel]</a:t>
            </a:r>
          </a:p>
        </p:txBody>
      </p:sp>
      <p:pic>
        <p:nvPicPr>
          <p:cNvPr id="11" name="Graphic 10">
            <a:extLst>
              <a:ext uri="{FF2B5EF4-FFF2-40B4-BE49-F238E27FC236}">
                <a16:creationId xmlns:a16="http://schemas.microsoft.com/office/drawing/2014/main" id="{34E2DA99-E403-B340-8724-AC3BDDE124D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87968" y="0"/>
            <a:ext cx="2882900" cy="1308100"/>
          </a:xfrm>
          <a:prstGeom prst="rect">
            <a:avLst/>
          </a:prstGeom>
        </p:spPr>
      </p:pic>
    </p:spTree>
    <p:extLst>
      <p:ext uri="{BB962C8B-B14F-4D97-AF65-F5344CB8AC3E}">
        <p14:creationId xmlns:p14="http://schemas.microsoft.com/office/powerpoint/2010/main" val="3371420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eldia gekleurd">
    <p:spTree>
      <p:nvGrpSpPr>
        <p:cNvPr id="1" name=""/>
        <p:cNvGrpSpPr/>
        <p:nvPr/>
      </p:nvGrpSpPr>
      <p:grpSpPr>
        <a:xfrm>
          <a:off x="0" y="0"/>
          <a:ext cx="0" cy="0"/>
          <a:chOff x="0" y="0"/>
          <a:chExt cx="0" cy="0"/>
        </a:xfrm>
      </p:grpSpPr>
      <p:sp>
        <p:nvSpPr>
          <p:cNvPr id="14" name="Rectangle 9"/>
          <p:cNvSpPr>
            <a:spLocks noChangeArrowheads="1"/>
          </p:cNvSpPr>
          <p:nvPr userDrawn="1"/>
        </p:nvSpPr>
        <p:spPr bwMode="gray">
          <a:xfrm>
            <a:off x="0" y="1720800"/>
            <a:ext cx="12190413" cy="5137150"/>
          </a:xfrm>
          <a:prstGeom prst="rect">
            <a:avLst/>
          </a:prstGeom>
          <a:solidFill>
            <a:srgbClr val="00B8B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 name="Titel 1"/>
          <p:cNvSpPr>
            <a:spLocks noGrp="1"/>
          </p:cNvSpPr>
          <p:nvPr>
            <p:ph type="ctrTitle" hasCustomPrompt="1"/>
          </p:nvPr>
        </p:nvSpPr>
        <p:spPr bwMode="gray">
          <a:xfrm>
            <a:off x="443000" y="2061523"/>
            <a:ext cx="11304000" cy="2772000"/>
          </a:xfrm>
        </p:spPr>
        <p:txBody>
          <a:bodyPr anchor="t" anchorCtr="0"/>
          <a:lstStyle>
            <a:lvl1pPr algn="l">
              <a:lnSpc>
                <a:spcPts val="6700"/>
              </a:lnSpc>
              <a:defRPr sz="6700">
                <a:solidFill>
                  <a:schemeClr val="bg1"/>
                </a:solidFill>
              </a:defRPr>
            </a:lvl1pPr>
          </a:lstStyle>
          <a:p>
            <a:r>
              <a:rPr lang="nl-NL" noProof="1"/>
              <a:t>[Titel]</a:t>
            </a:r>
          </a:p>
        </p:txBody>
      </p:sp>
      <p:sp>
        <p:nvSpPr>
          <p:cNvPr id="3" name="Ondertitel 2"/>
          <p:cNvSpPr>
            <a:spLocks noGrp="1"/>
          </p:cNvSpPr>
          <p:nvPr>
            <p:ph type="subTitle" idx="1" hasCustomPrompt="1"/>
          </p:nvPr>
        </p:nvSpPr>
        <p:spPr bwMode="gray">
          <a:xfrm>
            <a:off x="443000" y="4996657"/>
            <a:ext cx="11304000" cy="1476000"/>
          </a:xfrm>
        </p:spPr>
        <p:txBody>
          <a:bodyPr/>
          <a:lstStyle>
            <a:lvl1pPr marL="0" indent="0" algn="l">
              <a:lnSpc>
                <a:spcPts val="3000"/>
              </a:lnSpc>
              <a:buNone/>
              <a:defRPr sz="27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a:t>[Subtitel]</a:t>
            </a:r>
          </a:p>
        </p:txBody>
      </p:sp>
      <p:grpSp>
        <p:nvGrpSpPr>
          <p:cNvPr id="8" name="Group 12"/>
          <p:cNvGrpSpPr>
            <a:grpSpLocks noChangeAspect="1"/>
          </p:cNvGrpSpPr>
          <p:nvPr userDrawn="1"/>
        </p:nvGrpSpPr>
        <p:grpSpPr bwMode="gray">
          <a:xfrm>
            <a:off x="1562100" y="0"/>
            <a:ext cx="9964737" cy="1719263"/>
            <a:chOff x="984" y="0"/>
            <a:chExt cx="6277" cy="1083"/>
          </a:xfrm>
        </p:grpSpPr>
        <p:sp>
          <p:nvSpPr>
            <p:cNvPr id="9" name="Freeform 13"/>
            <p:cNvSpPr>
              <a:spLocks/>
            </p:cNvSpPr>
            <p:nvPr userDrawn="1"/>
          </p:nvSpPr>
          <p:spPr bwMode="gray">
            <a:xfrm>
              <a:off x="6546" y="297"/>
              <a:ext cx="681" cy="361"/>
            </a:xfrm>
            <a:custGeom>
              <a:avLst/>
              <a:gdLst>
                <a:gd name="T0" fmla="*/ 2838 w 3402"/>
                <a:gd name="T1" fmla="*/ 1092 h 1805"/>
                <a:gd name="T2" fmla="*/ 2463 w 3402"/>
                <a:gd name="T3" fmla="*/ 1555 h 1805"/>
                <a:gd name="T4" fmla="*/ 2596 w 3402"/>
                <a:gd name="T5" fmla="*/ 1531 h 1805"/>
                <a:gd name="T6" fmla="*/ 2695 w 3402"/>
                <a:gd name="T7" fmla="*/ 1103 h 1805"/>
                <a:gd name="T8" fmla="*/ 3216 w 3402"/>
                <a:gd name="T9" fmla="*/ 178 h 1805"/>
                <a:gd name="T10" fmla="*/ 2986 w 3402"/>
                <a:gd name="T11" fmla="*/ 331 h 1805"/>
                <a:gd name="T12" fmla="*/ 2659 w 3402"/>
                <a:gd name="T13" fmla="*/ 958 h 1805"/>
                <a:gd name="T14" fmla="*/ 2593 w 3402"/>
                <a:gd name="T15" fmla="*/ 845 h 1805"/>
                <a:gd name="T16" fmla="*/ 2674 w 3402"/>
                <a:gd name="T17" fmla="*/ 507 h 1805"/>
                <a:gd name="T18" fmla="*/ 2543 w 3402"/>
                <a:gd name="T19" fmla="*/ 323 h 1805"/>
                <a:gd name="T20" fmla="*/ 2230 w 3402"/>
                <a:gd name="T21" fmla="*/ 359 h 1805"/>
                <a:gd name="T22" fmla="*/ 1866 w 3402"/>
                <a:gd name="T23" fmla="*/ 443 h 1805"/>
                <a:gd name="T24" fmla="*/ 1694 w 3402"/>
                <a:gd name="T25" fmla="*/ 343 h 1805"/>
                <a:gd name="T26" fmla="*/ 1617 w 3402"/>
                <a:gd name="T27" fmla="*/ 414 h 1805"/>
                <a:gd name="T28" fmla="*/ 1719 w 3402"/>
                <a:gd name="T29" fmla="*/ 475 h 1805"/>
                <a:gd name="T30" fmla="*/ 1601 w 3402"/>
                <a:gd name="T31" fmla="*/ 1024 h 1805"/>
                <a:gd name="T32" fmla="*/ 1962 w 3402"/>
                <a:gd name="T33" fmla="*/ 426 h 1805"/>
                <a:gd name="T34" fmla="*/ 2133 w 3402"/>
                <a:gd name="T35" fmla="*/ 502 h 1805"/>
                <a:gd name="T36" fmla="*/ 2016 w 3402"/>
                <a:gd name="T37" fmla="*/ 1024 h 1805"/>
                <a:gd name="T38" fmla="*/ 2368 w 3402"/>
                <a:gd name="T39" fmla="*/ 428 h 1805"/>
                <a:gd name="T40" fmla="*/ 2538 w 3402"/>
                <a:gd name="T41" fmla="*/ 507 h 1805"/>
                <a:gd name="T42" fmla="*/ 2455 w 3402"/>
                <a:gd name="T43" fmla="*/ 859 h 1805"/>
                <a:gd name="T44" fmla="*/ 2471 w 3402"/>
                <a:gd name="T45" fmla="*/ 1007 h 1805"/>
                <a:gd name="T46" fmla="*/ 2652 w 3402"/>
                <a:gd name="T47" fmla="*/ 1017 h 1805"/>
                <a:gd name="T48" fmla="*/ 1456 w 3402"/>
                <a:gd name="T49" fmla="*/ 958 h 1805"/>
                <a:gd name="T50" fmla="*/ 1389 w 3402"/>
                <a:gd name="T51" fmla="*/ 845 h 1805"/>
                <a:gd name="T52" fmla="*/ 1470 w 3402"/>
                <a:gd name="T53" fmla="*/ 507 h 1805"/>
                <a:gd name="T54" fmla="*/ 1335 w 3402"/>
                <a:gd name="T55" fmla="*/ 323 h 1805"/>
                <a:gd name="T56" fmla="*/ 1046 w 3402"/>
                <a:gd name="T57" fmla="*/ 361 h 1805"/>
                <a:gd name="T58" fmla="*/ 831 w 3402"/>
                <a:gd name="T59" fmla="*/ 367 h 1805"/>
                <a:gd name="T60" fmla="*/ 909 w 3402"/>
                <a:gd name="T61" fmla="*/ 423 h 1805"/>
                <a:gd name="T62" fmla="*/ 906 w 3402"/>
                <a:gd name="T63" fmla="*/ 574 h 1805"/>
                <a:gd name="T64" fmla="*/ 1058 w 3402"/>
                <a:gd name="T65" fmla="*/ 514 h 1805"/>
                <a:gd name="T66" fmla="*/ 1311 w 3402"/>
                <a:gd name="T67" fmla="*/ 433 h 1805"/>
                <a:gd name="T68" fmla="*/ 1316 w 3402"/>
                <a:gd name="T69" fmla="*/ 600 h 1805"/>
                <a:gd name="T70" fmla="*/ 1237 w 3402"/>
                <a:gd name="T71" fmla="*/ 936 h 1805"/>
                <a:gd name="T72" fmla="*/ 1415 w 3402"/>
                <a:gd name="T73" fmla="*/ 1025 h 1805"/>
                <a:gd name="T74" fmla="*/ 655 w 3402"/>
                <a:gd name="T75" fmla="*/ 954 h 1805"/>
                <a:gd name="T76" fmla="*/ 532 w 3402"/>
                <a:gd name="T77" fmla="*/ 940 h 1805"/>
                <a:gd name="T78" fmla="*/ 366 w 3402"/>
                <a:gd name="T79" fmla="*/ 590 h 1805"/>
                <a:gd name="T80" fmla="*/ 530 w 3402"/>
                <a:gd name="T81" fmla="*/ 461 h 1805"/>
                <a:gd name="T82" fmla="*/ 686 w 3402"/>
                <a:gd name="T83" fmla="*/ 452 h 1805"/>
                <a:gd name="T84" fmla="*/ 626 w 3402"/>
                <a:gd name="T85" fmla="*/ 330 h 1805"/>
                <a:gd name="T86" fmla="*/ 354 w 3402"/>
                <a:gd name="T87" fmla="*/ 536 h 1805"/>
                <a:gd name="T88" fmla="*/ 370 w 3402"/>
                <a:gd name="T89" fmla="*/ 10 h 1805"/>
                <a:gd name="T90" fmla="*/ 88 w 3402"/>
                <a:gd name="T91" fmla="*/ 41 h 1805"/>
                <a:gd name="T92" fmla="*/ 192 w 3402"/>
                <a:gd name="T93" fmla="*/ 75 h 1805"/>
                <a:gd name="T94" fmla="*/ 139 w 3402"/>
                <a:gd name="T95" fmla="*/ 1024 h 1805"/>
                <a:gd name="T96" fmla="*/ 312 w 3402"/>
                <a:gd name="T97" fmla="*/ 806 h 1805"/>
                <a:gd name="T98" fmla="*/ 503 w 3402"/>
                <a:gd name="T99" fmla="*/ 1036 h 1805"/>
                <a:gd name="T100" fmla="*/ 655 w 3402"/>
                <a:gd name="T101" fmla="*/ 954 h 1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02" h="1805">
                  <a:moveTo>
                    <a:pt x="3156" y="407"/>
                  </a:moveTo>
                  <a:cubicBezTo>
                    <a:pt x="3260" y="450"/>
                    <a:pt x="3372" y="518"/>
                    <a:pt x="3372" y="647"/>
                  </a:cubicBezTo>
                  <a:cubicBezTo>
                    <a:pt x="3372" y="964"/>
                    <a:pt x="2838" y="1007"/>
                    <a:pt x="2838" y="1092"/>
                  </a:cubicBezTo>
                  <a:cubicBezTo>
                    <a:pt x="2838" y="1180"/>
                    <a:pt x="3241" y="1219"/>
                    <a:pt x="3241" y="1477"/>
                  </a:cubicBezTo>
                  <a:cubicBezTo>
                    <a:pt x="3241" y="1682"/>
                    <a:pt x="3033" y="1805"/>
                    <a:pt x="2810" y="1805"/>
                  </a:cubicBezTo>
                  <a:cubicBezTo>
                    <a:pt x="2641" y="1805"/>
                    <a:pt x="2463" y="1722"/>
                    <a:pt x="2463" y="1555"/>
                  </a:cubicBezTo>
                  <a:cubicBezTo>
                    <a:pt x="2463" y="1394"/>
                    <a:pt x="2604" y="1317"/>
                    <a:pt x="2723" y="1317"/>
                  </a:cubicBezTo>
                  <a:cubicBezTo>
                    <a:pt x="2713" y="1362"/>
                    <a:pt x="2713" y="1362"/>
                    <a:pt x="2713" y="1362"/>
                  </a:cubicBezTo>
                  <a:cubicBezTo>
                    <a:pt x="2713" y="1362"/>
                    <a:pt x="2596" y="1390"/>
                    <a:pt x="2596" y="1531"/>
                  </a:cubicBezTo>
                  <a:cubicBezTo>
                    <a:pt x="2596" y="1659"/>
                    <a:pt x="2699" y="1751"/>
                    <a:pt x="2861" y="1751"/>
                  </a:cubicBezTo>
                  <a:cubicBezTo>
                    <a:pt x="3024" y="1751"/>
                    <a:pt x="3120" y="1637"/>
                    <a:pt x="3120" y="1540"/>
                  </a:cubicBezTo>
                  <a:cubicBezTo>
                    <a:pt x="3120" y="1301"/>
                    <a:pt x="2695" y="1268"/>
                    <a:pt x="2695" y="1103"/>
                  </a:cubicBezTo>
                  <a:cubicBezTo>
                    <a:pt x="2695" y="922"/>
                    <a:pt x="3238" y="992"/>
                    <a:pt x="3238" y="699"/>
                  </a:cubicBezTo>
                  <a:cubicBezTo>
                    <a:pt x="3238" y="479"/>
                    <a:pt x="2900" y="502"/>
                    <a:pt x="2900" y="333"/>
                  </a:cubicBezTo>
                  <a:cubicBezTo>
                    <a:pt x="2900" y="269"/>
                    <a:pt x="3030" y="178"/>
                    <a:pt x="3216" y="178"/>
                  </a:cubicBezTo>
                  <a:cubicBezTo>
                    <a:pt x="3310" y="178"/>
                    <a:pt x="3383" y="215"/>
                    <a:pt x="3402" y="295"/>
                  </a:cubicBezTo>
                  <a:cubicBezTo>
                    <a:pt x="3402" y="295"/>
                    <a:pt x="3210" y="295"/>
                    <a:pt x="3152" y="295"/>
                  </a:cubicBezTo>
                  <a:cubicBezTo>
                    <a:pt x="3016" y="295"/>
                    <a:pt x="2986" y="301"/>
                    <a:pt x="2986" y="331"/>
                  </a:cubicBezTo>
                  <a:cubicBezTo>
                    <a:pt x="2986" y="353"/>
                    <a:pt x="3068" y="371"/>
                    <a:pt x="3156" y="407"/>
                  </a:cubicBezTo>
                  <a:close/>
                  <a:moveTo>
                    <a:pt x="2666" y="957"/>
                  </a:moveTo>
                  <a:cubicBezTo>
                    <a:pt x="2664" y="958"/>
                    <a:pt x="2662" y="958"/>
                    <a:pt x="2659" y="958"/>
                  </a:cubicBezTo>
                  <a:cubicBezTo>
                    <a:pt x="2633" y="958"/>
                    <a:pt x="2615" y="953"/>
                    <a:pt x="2604" y="943"/>
                  </a:cubicBezTo>
                  <a:cubicBezTo>
                    <a:pt x="2593" y="934"/>
                    <a:pt x="2588" y="916"/>
                    <a:pt x="2588" y="890"/>
                  </a:cubicBezTo>
                  <a:cubicBezTo>
                    <a:pt x="2588" y="879"/>
                    <a:pt x="2590" y="864"/>
                    <a:pt x="2593" y="845"/>
                  </a:cubicBezTo>
                  <a:cubicBezTo>
                    <a:pt x="2597" y="826"/>
                    <a:pt x="2601" y="809"/>
                    <a:pt x="2605" y="794"/>
                  </a:cubicBezTo>
                  <a:cubicBezTo>
                    <a:pt x="2662" y="571"/>
                    <a:pt x="2662" y="571"/>
                    <a:pt x="2662" y="571"/>
                  </a:cubicBezTo>
                  <a:cubicBezTo>
                    <a:pt x="2668" y="550"/>
                    <a:pt x="2671" y="529"/>
                    <a:pt x="2674" y="507"/>
                  </a:cubicBezTo>
                  <a:cubicBezTo>
                    <a:pt x="2676" y="486"/>
                    <a:pt x="2678" y="471"/>
                    <a:pt x="2678" y="463"/>
                  </a:cubicBezTo>
                  <a:cubicBezTo>
                    <a:pt x="2678" y="421"/>
                    <a:pt x="2666" y="388"/>
                    <a:pt x="2643" y="362"/>
                  </a:cubicBezTo>
                  <a:cubicBezTo>
                    <a:pt x="2620" y="336"/>
                    <a:pt x="2586" y="323"/>
                    <a:pt x="2543" y="323"/>
                  </a:cubicBezTo>
                  <a:cubicBezTo>
                    <a:pt x="2493" y="323"/>
                    <a:pt x="2442" y="334"/>
                    <a:pt x="2404" y="355"/>
                  </a:cubicBezTo>
                  <a:cubicBezTo>
                    <a:pt x="2366" y="377"/>
                    <a:pt x="2321" y="403"/>
                    <a:pt x="2272" y="449"/>
                  </a:cubicBezTo>
                  <a:cubicBezTo>
                    <a:pt x="2269" y="413"/>
                    <a:pt x="2255" y="383"/>
                    <a:pt x="2230" y="359"/>
                  </a:cubicBezTo>
                  <a:cubicBezTo>
                    <a:pt x="2205" y="335"/>
                    <a:pt x="2172" y="323"/>
                    <a:pt x="2132" y="323"/>
                  </a:cubicBezTo>
                  <a:cubicBezTo>
                    <a:pt x="2084" y="323"/>
                    <a:pt x="2036" y="333"/>
                    <a:pt x="2002" y="351"/>
                  </a:cubicBezTo>
                  <a:cubicBezTo>
                    <a:pt x="1967" y="370"/>
                    <a:pt x="1918" y="398"/>
                    <a:pt x="1866" y="443"/>
                  </a:cubicBezTo>
                  <a:cubicBezTo>
                    <a:pt x="1865" y="409"/>
                    <a:pt x="1857" y="381"/>
                    <a:pt x="1842" y="361"/>
                  </a:cubicBezTo>
                  <a:cubicBezTo>
                    <a:pt x="1826" y="341"/>
                    <a:pt x="1801" y="331"/>
                    <a:pt x="1764" y="331"/>
                  </a:cubicBezTo>
                  <a:cubicBezTo>
                    <a:pt x="1744" y="331"/>
                    <a:pt x="1721" y="335"/>
                    <a:pt x="1694" y="343"/>
                  </a:cubicBezTo>
                  <a:cubicBezTo>
                    <a:pt x="1671" y="349"/>
                    <a:pt x="1646" y="359"/>
                    <a:pt x="1617" y="371"/>
                  </a:cubicBezTo>
                  <a:cubicBezTo>
                    <a:pt x="1608" y="417"/>
                    <a:pt x="1608" y="417"/>
                    <a:pt x="1608" y="417"/>
                  </a:cubicBezTo>
                  <a:cubicBezTo>
                    <a:pt x="1610" y="416"/>
                    <a:pt x="1613" y="415"/>
                    <a:pt x="1617" y="414"/>
                  </a:cubicBezTo>
                  <a:cubicBezTo>
                    <a:pt x="1632" y="411"/>
                    <a:pt x="1645" y="409"/>
                    <a:pt x="1655" y="409"/>
                  </a:cubicBezTo>
                  <a:cubicBezTo>
                    <a:pt x="1680" y="409"/>
                    <a:pt x="1697" y="413"/>
                    <a:pt x="1706" y="422"/>
                  </a:cubicBezTo>
                  <a:cubicBezTo>
                    <a:pt x="1715" y="430"/>
                    <a:pt x="1719" y="448"/>
                    <a:pt x="1719" y="475"/>
                  </a:cubicBezTo>
                  <a:cubicBezTo>
                    <a:pt x="1719" y="488"/>
                    <a:pt x="1717" y="503"/>
                    <a:pt x="1714" y="522"/>
                  </a:cubicBezTo>
                  <a:cubicBezTo>
                    <a:pt x="1710" y="540"/>
                    <a:pt x="1707" y="558"/>
                    <a:pt x="1703" y="574"/>
                  </a:cubicBezTo>
                  <a:cubicBezTo>
                    <a:pt x="1601" y="1024"/>
                    <a:pt x="1601" y="1024"/>
                    <a:pt x="1601" y="1024"/>
                  </a:cubicBezTo>
                  <a:cubicBezTo>
                    <a:pt x="1737" y="1024"/>
                    <a:pt x="1737" y="1024"/>
                    <a:pt x="1737" y="1024"/>
                  </a:cubicBezTo>
                  <a:cubicBezTo>
                    <a:pt x="1853" y="514"/>
                    <a:pt x="1853" y="514"/>
                    <a:pt x="1853" y="514"/>
                  </a:cubicBezTo>
                  <a:cubicBezTo>
                    <a:pt x="1894" y="468"/>
                    <a:pt x="1930" y="439"/>
                    <a:pt x="1962" y="426"/>
                  </a:cubicBezTo>
                  <a:cubicBezTo>
                    <a:pt x="1993" y="412"/>
                    <a:pt x="2021" y="406"/>
                    <a:pt x="2047" y="406"/>
                  </a:cubicBezTo>
                  <a:cubicBezTo>
                    <a:pt x="2075" y="406"/>
                    <a:pt x="2097" y="414"/>
                    <a:pt x="2111" y="432"/>
                  </a:cubicBezTo>
                  <a:cubicBezTo>
                    <a:pt x="2126" y="449"/>
                    <a:pt x="2133" y="472"/>
                    <a:pt x="2133" y="502"/>
                  </a:cubicBezTo>
                  <a:cubicBezTo>
                    <a:pt x="2133" y="508"/>
                    <a:pt x="2132" y="516"/>
                    <a:pt x="2130" y="528"/>
                  </a:cubicBezTo>
                  <a:cubicBezTo>
                    <a:pt x="2128" y="539"/>
                    <a:pt x="2126" y="550"/>
                    <a:pt x="2124" y="560"/>
                  </a:cubicBezTo>
                  <a:cubicBezTo>
                    <a:pt x="2016" y="1024"/>
                    <a:pt x="2016" y="1024"/>
                    <a:pt x="2016" y="1024"/>
                  </a:cubicBezTo>
                  <a:cubicBezTo>
                    <a:pt x="2150" y="1024"/>
                    <a:pt x="2150" y="1024"/>
                    <a:pt x="2150" y="1024"/>
                  </a:cubicBezTo>
                  <a:cubicBezTo>
                    <a:pt x="2269" y="509"/>
                    <a:pt x="2269" y="509"/>
                    <a:pt x="2269" y="509"/>
                  </a:cubicBezTo>
                  <a:cubicBezTo>
                    <a:pt x="2306" y="470"/>
                    <a:pt x="2339" y="442"/>
                    <a:pt x="2368" y="428"/>
                  </a:cubicBezTo>
                  <a:cubicBezTo>
                    <a:pt x="2397" y="413"/>
                    <a:pt x="2426" y="406"/>
                    <a:pt x="2457" y="406"/>
                  </a:cubicBezTo>
                  <a:cubicBezTo>
                    <a:pt x="2485" y="406"/>
                    <a:pt x="2506" y="415"/>
                    <a:pt x="2519" y="433"/>
                  </a:cubicBezTo>
                  <a:cubicBezTo>
                    <a:pt x="2532" y="451"/>
                    <a:pt x="2538" y="476"/>
                    <a:pt x="2538" y="507"/>
                  </a:cubicBezTo>
                  <a:cubicBezTo>
                    <a:pt x="2538" y="516"/>
                    <a:pt x="2537" y="529"/>
                    <a:pt x="2534" y="546"/>
                  </a:cubicBezTo>
                  <a:cubicBezTo>
                    <a:pt x="2531" y="562"/>
                    <a:pt x="2527" y="580"/>
                    <a:pt x="2522" y="600"/>
                  </a:cubicBezTo>
                  <a:cubicBezTo>
                    <a:pt x="2455" y="859"/>
                    <a:pt x="2455" y="859"/>
                    <a:pt x="2455" y="859"/>
                  </a:cubicBezTo>
                  <a:cubicBezTo>
                    <a:pt x="2451" y="876"/>
                    <a:pt x="2448" y="890"/>
                    <a:pt x="2446" y="902"/>
                  </a:cubicBezTo>
                  <a:cubicBezTo>
                    <a:pt x="2444" y="915"/>
                    <a:pt x="2443" y="926"/>
                    <a:pt x="2443" y="936"/>
                  </a:cubicBezTo>
                  <a:cubicBezTo>
                    <a:pt x="2443" y="964"/>
                    <a:pt x="2452" y="988"/>
                    <a:pt x="2471" y="1007"/>
                  </a:cubicBezTo>
                  <a:cubicBezTo>
                    <a:pt x="2489" y="1027"/>
                    <a:pt x="2516" y="1036"/>
                    <a:pt x="2552" y="1036"/>
                  </a:cubicBezTo>
                  <a:cubicBezTo>
                    <a:pt x="2570" y="1036"/>
                    <a:pt x="2599" y="1033"/>
                    <a:pt x="2624" y="1026"/>
                  </a:cubicBezTo>
                  <a:cubicBezTo>
                    <a:pt x="2632" y="1024"/>
                    <a:pt x="2642" y="1021"/>
                    <a:pt x="2652" y="1017"/>
                  </a:cubicBezTo>
                  <a:lnTo>
                    <a:pt x="2666" y="957"/>
                  </a:lnTo>
                  <a:close/>
                  <a:moveTo>
                    <a:pt x="1469" y="957"/>
                  </a:moveTo>
                  <a:cubicBezTo>
                    <a:pt x="1464" y="957"/>
                    <a:pt x="1459" y="958"/>
                    <a:pt x="1456" y="958"/>
                  </a:cubicBezTo>
                  <a:cubicBezTo>
                    <a:pt x="1430" y="958"/>
                    <a:pt x="1411" y="953"/>
                    <a:pt x="1400" y="943"/>
                  </a:cubicBezTo>
                  <a:cubicBezTo>
                    <a:pt x="1388" y="934"/>
                    <a:pt x="1383" y="916"/>
                    <a:pt x="1383" y="890"/>
                  </a:cubicBezTo>
                  <a:cubicBezTo>
                    <a:pt x="1383" y="879"/>
                    <a:pt x="1385" y="864"/>
                    <a:pt x="1389" y="845"/>
                  </a:cubicBezTo>
                  <a:cubicBezTo>
                    <a:pt x="1392" y="826"/>
                    <a:pt x="1396" y="809"/>
                    <a:pt x="1400" y="794"/>
                  </a:cubicBezTo>
                  <a:cubicBezTo>
                    <a:pt x="1458" y="571"/>
                    <a:pt x="1458" y="571"/>
                    <a:pt x="1458" y="571"/>
                  </a:cubicBezTo>
                  <a:cubicBezTo>
                    <a:pt x="1463" y="550"/>
                    <a:pt x="1467" y="529"/>
                    <a:pt x="1470" y="507"/>
                  </a:cubicBezTo>
                  <a:cubicBezTo>
                    <a:pt x="1472" y="486"/>
                    <a:pt x="1473" y="471"/>
                    <a:pt x="1473" y="463"/>
                  </a:cubicBezTo>
                  <a:cubicBezTo>
                    <a:pt x="1473" y="421"/>
                    <a:pt x="1461" y="388"/>
                    <a:pt x="1437" y="362"/>
                  </a:cubicBezTo>
                  <a:cubicBezTo>
                    <a:pt x="1412" y="336"/>
                    <a:pt x="1378" y="323"/>
                    <a:pt x="1335" y="323"/>
                  </a:cubicBezTo>
                  <a:cubicBezTo>
                    <a:pt x="1289" y="323"/>
                    <a:pt x="1239" y="333"/>
                    <a:pt x="1203" y="353"/>
                  </a:cubicBezTo>
                  <a:cubicBezTo>
                    <a:pt x="1167" y="372"/>
                    <a:pt x="1120" y="399"/>
                    <a:pt x="1070" y="443"/>
                  </a:cubicBezTo>
                  <a:cubicBezTo>
                    <a:pt x="1069" y="408"/>
                    <a:pt x="1061" y="381"/>
                    <a:pt x="1046" y="361"/>
                  </a:cubicBezTo>
                  <a:cubicBezTo>
                    <a:pt x="1030" y="341"/>
                    <a:pt x="1004" y="331"/>
                    <a:pt x="968" y="331"/>
                  </a:cubicBezTo>
                  <a:cubicBezTo>
                    <a:pt x="949" y="331"/>
                    <a:pt x="925" y="335"/>
                    <a:pt x="898" y="343"/>
                  </a:cubicBezTo>
                  <a:cubicBezTo>
                    <a:pt x="878" y="348"/>
                    <a:pt x="855" y="357"/>
                    <a:pt x="831" y="367"/>
                  </a:cubicBezTo>
                  <a:cubicBezTo>
                    <a:pt x="821" y="414"/>
                    <a:pt x="821" y="414"/>
                    <a:pt x="821" y="414"/>
                  </a:cubicBezTo>
                  <a:cubicBezTo>
                    <a:pt x="835" y="411"/>
                    <a:pt x="848" y="409"/>
                    <a:pt x="857" y="409"/>
                  </a:cubicBezTo>
                  <a:cubicBezTo>
                    <a:pt x="883" y="409"/>
                    <a:pt x="900" y="414"/>
                    <a:pt x="909" y="423"/>
                  </a:cubicBezTo>
                  <a:cubicBezTo>
                    <a:pt x="918" y="431"/>
                    <a:pt x="922" y="449"/>
                    <a:pt x="922" y="475"/>
                  </a:cubicBezTo>
                  <a:cubicBezTo>
                    <a:pt x="922" y="488"/>
                    <a:pt x="920" y="505"/>
                    <a:pt x="916" y="526"/>
                  </a:cubicBezTo>
                  <a:cubicBezTo>
                    <a:pt x="911" y="547"/>
                    <a:pt x="908" y="563"/>
                    <a:pt x="906" y="574"/>
                  </a:cubicBezTo>
                  <a:cubicBezTo>
                    <a:pt x="804" y="1024"/>
                    <a:pt x="804" y="1024"/>
                    <a:pt x="804" y="1024"/>
                  </a:cubicBezTo>
                  <a:cubicBezTo>
                    <a:pt x="941" y="1024"/>
                    <a:pt x="941" y="1024"/>
                    <a:pt x="941" y="1024"/>
                  </a:cubicBezTo>
                  <a:cubicBezTo>
                    <a:pt x="1058" y="514"/>
                    <a:pt x="1058" y="514"/>
                    <a:pt x="1058" y="514"/>
                  </a:cubicBezTo>
                  <a:cubicBezTo>
                    <a:pt x="1088" y="479"/>
                    <a:pt x="1120" y="452"/>
                    <a:pt x="1154" y="434"/>
                  </a:cubicBezTo>
                  <a:cubicBezTo>
                    <a:pt x="1188" y="415"/>
                    <a:pt x="1219" y="406"/>
                    <a:pt x="1247" y="406"/>
                  </a:cubicBezTo>
                  <a:cubicBezTo>
                    <a:pt x="1275" y="406"/>
                    <a:pt x="1296" y="415"/>
                    <a:pt x="1311" y="433"/>
                  </a:cubicBezTo>
                  <a:cubicBezTo>
                    <a:pt x="1325" y="451"/>
                    <a:pt x="1332" y="476"/>
                    <a:pt x="1332" y="507"/>
                  </a:cubicBezTo>
                  <a:cubicBezTo>
                    <a:pt x="1332" y="516"/>
                    <a:pt x="1331" y="529"/>
                    <a:pt x="1328" y="546"/>
                  </a:cubicBezTo>
                  <a:cubicBezTo>
                    <a:pt x="1325" y="562"/>
                    <a:pt x="1321" y="580"/>
                    <a:pt x="1316" y="600"/>
                  </a:cubicBezTo>
                  <a:cubicBezTo>
                    <a:pt x="1249" y="859"/>
                    <a:pt x="1249" y="859"/>
                    <a:pt x="1249" y="859"/>
                  </a:cubicBezTo>
                  <a:cubicBezTo>
                    <a:pt x="1245" y="876"/>
                    <a:pt x="1242" y="890"/>
                    <a:pt x="1240" y="902"/>
                  </a:cubicBezTo>
                  <a:cubicBezTo>
                    <a:pt x="1238" y="915"/>
                    <a:pt x="1237" y="926"/>
                    <a:pt x="1237" y="936"/>
                  </a:cubicBezTo>
                  <a:cubicBezTo>
                    <a:pt x="1237" y="964"/>
                    <a:pt x="1246" y="988"/>
                    <a:pt x="1265" y="1007"/>
                  </a:cubicBezTo>
                  <a:cubicBezTo>
                    <a:pt x="1283" y="1027"/>
                    <a:pt x="1310" y="1036"/>
                    <a:pt x="1346" y="1036"/>
                  </a:cubicBezTo>
                  <a:cubicBezTo>
                    <a:pt x="1370" y="1036"/>
                    <a:pt x="1393" y="1032"/>
                    <a:pt x="1415" y="1025"/>
                  </a:cubicBezTo>
                  <a:cubicBezTo>
                    <a:pt x="1427" y="1021"/>
                    <a:pt x="1441" y="1016"/>
                    <a:pt x="1458" y="1009"/>
                  </a:cubicBezTo>
                  <a:lnTo>
                    <a:pt x="1469" y="957"/>
                  </a:lnTo>
                  <a:close/>
                  <a:moveTo>
                    <a:pt x="655" y="954"/>
                  </a:moveTo>
                  <a:cubicBezTo>
                    <a:pt x="651" y="955"/>
                    <a:pt x="646" y="956"/>
                    <a:pt x="641" y="957"/>
                  </a:cubicBezTo>
                  <a:cubicBezTo>
                    <a:pt x="622" y="960"/>
                    <a:pt x="607" y="962"/>
                    <a:pt x="596" y="962"/>
                  </a:cubicBezTo>
                  <a:cubicBezTo>
                    <a:pt x="573" y="962"/>
                    <a:pt x="551" y="955"/>
                    <a:pt x="532" y="940"/>
                  </a:cubicBezTo>
                  <a:cubicBezTo>
                    <a:pt x="512" y="925"/>
                    <a:pt x="494" y="901"/>
                    <a:pt x="477" y="866"/>
                  </a:cubicBezTo>
                  <a:cubicBezTo>
                    <a:pt x="465" y="838"/>
                    <a:pt x="449" y="803"/>
                    <a:pt x="431" y="759"/>
                  </a:cubicBezTo>
                  <a:cubicBezTo>
                    <a:pt x="414" y="715"/>
                    <a:pt x="392" y="659"/>
                    <a:pt x="366" y="590"/>
                  </a:cubicBezTo>
                  <a:cubicBezTo>
                    <a:pt x="397" y="560"/>
                    <a:pt x="426" y="535"/>
                    <a:pt x="452" y="514"/>
                  </a:cubicBezTo>
                  <a:cubicBezTo>
                    <a:pt x="467" y="502"/>
                    <a:pt x="481" y="492"/>
                    <a:pt x="495" y="482"/>
                  </a:cubicBezTo>
                  <a:cubicBezTo>
                    <a:pt x="504" y="476"/>
                    <a:pt x="515" y="469"/>
                    <a:pt x="530" y="461"/>
                  </a:cubicBezTo>
                  <a:cubicBezTo>
                    <a:pt x="541" y="454"/>
                    <a:pt x="553" y="452"/>
                    <a:pt x="564" y="452"/>
                  </a:cubicBezTo>
                  <a:cubicBezTo>
                    <a:pt x="564" y="452"/>
                    <a:pt x="564" y="452"/>
                    <a:pt x="564" y="452"/>
                  </a:cubicBezTo>
                  <a:cubicBezTo>
                    <a:pt x="686" y="452"/>
                    <a:pt x="686" y="452"/>
                    <a:pt x="686" y="452"/>
                  </a:cubicBezTo>
                  <a:cubicBezTo>
                    <a:pt x="698" y="437"/>
                    <a:pt x="703" y="420"/>
                    <a:pt x="703" y="403"/>
                  </a:cubicBezTo>
                  <a:cubicBezTo>
                    <a:pt x="703" y="380"/>
                    <a:pt x="696" y="362"/>
                    <a:pt x="682" y="349"/>
                  </a:cubicBezTo>
                  <a:cubicBezTo>
                    <a:pt x="668" y="336"/>
                    <a:pt x="650" y="330"/>
                    <a:pt x="626" y="330"/>
                  </a:cubicBezTo>
                  <a:cubicBezTo>
                    <a:pt x="605" y="330"/>
                    <a:pt x="582" y="335"/>
                    <a:pt x="563" y="347"/>
                  </a:cubicBezTo>
                  <a:cubicBezTo>
                    <a:pt x="544" y="358"/>
                    <a:pt x="518" y="379"/>
                    <a:pt x="486" y="409"/>
                  </a:cubicBezTo>
                  <a:cubicBezTo>
                    <a:pt x="440" y="452"/>
                    <a:pt x="396" y="495"/>
                    <a:pt x="354" y="536"/>
                  </a:cubicBezTo>
                  <a:cubicBezTo>
                    <a:pt x="312" y="577"/>
                    <a:pt x="268" y="623"/>
                    <a:pt x="217" y="680"/>
                  </a:cubicBezTo>
                  <a:cubicBezTo>
                    <a:pt x="214" y="680"/>
                    <a:pt x="214" y="680"/>
                    <a:pt x="214" y="680"/>
                  </a:cubicBezTo>
                  <a:cubicBezTo>
                    <a:pt x="370" y="10"/>
                    <a:pt x="370" y="10"/>
                    <a:pt x="370" y="10"/>
                  </a:cubicBezTo>
                  <a:cubicBezTo>
                    <a:pt x="363" y="0"/>
                    <a:pt x="363" y="0"/>
                    <a:pt x="363" y="0"/>
                  </a:cubicBezTo>
                  <a:cubicBezTo>
                    <a:pt x="97" y="0"/>
                    <a:pt x="97" y="0"/>
                    <a:pt x="97" y="0"/>
                  </a:cubicBezTo>
                  <a:cubicBezTo>
                    <a:pt x="88" y="41"/>
                    <a:pt x="88" y="41"/>
                    <a:pt x="88" y="41"/>
                  </a:cubicBezTo>
                  <a:cubicBezTo>
                    <a:pt x="103" y="43"/>
                    <a:pt x="117" y="45"/>
                    <a:pt x="132" y="46"/>
                  </a:cubicBezTo>
                  <a:cubicBezTo>
                    <a:pt x="147" y="48"/>
                    <a:pt x="159" y="50"/>
                    <a:pt x="168" y="55"/>
                  </a:cubicBezTo>
                  <a:cubicBezTo>
                    <a:pt x="178" y="59"/>
                    <a:pt x="186" y="66"/>
                    <a:pt x="192" y="75"/>
                  </a:cubicBezTo>
                  <a:cubicBezTo>
                    <a:pt x="197" y="84"/>
                    <a:pt x="200" y="97"/>
                    <a:pt x="200" y="114"/>
                  </a:cubicBezTo>
                  <a:cubicBezTo>
                    <a:pt x="200" y="122"/>
                    <a:pt x="0" y="1024"/>
                    <a:pt x="0" y="1024"/>
                  </a:cubicBezTo>
                  <a:cubicBezTo>
                    <a:pt x="139" y="1024"/>
                    <a:pt x="139" y="1024"/>
                    <a:pt x="139" y="1024"/>
                  </a:cubicBezTo>
                  <a:cubicBezTo>
                    <a:pt x="198" y="755"/>
                    <a:pt x="198" y="755"/>
                    <a:pt x="198" y="755"/>
                  </a:cubicBezTo>
                  <a:cubicBezTo>
                    <a:pt x="269" y="692"/>
                    <a:pt x="269" y="692"/>
                    <a:pt x="269" y="692"/>
                  </a:cubicBezTo>
                  <a:cubicBezTo>
                    <a:pt x="283" y="728"/>
                    <a:pt x="298" y="766"/>
                    <a:pt x="312" y="806"/>
                  </a:cubicBezTo>
                  <a:cubicBezTo>
                    <a:pt x="326" y="846"/>
                    <a:pt x="343" y="887"/>
                    <a:pt x="362" y="928"/>
                  </a:cubicBezTo>
                  <a:cubicBezTo>
                    <a:pt x="381" y="971"/>
                    <a:pt x="400" y="1001"/>
                    <a:pt x="421" y="1017"/>
                  </a:cubicBezTo>
                  <a:cubicBezTo>
                    <a:pt x="442" y="1033"/>
                    <a:pt x="474" y="1036"/>
                    <a:pt x="503" y="1036"/>
                  </a:cubicBezTo>
                  <a:cubicBezTo>
                    <a:pt x="528" y="1036"/>
                    <a:pt x="552" y="1033"/>
                    <a:pt x="576" y="1027"/>
                  </a:cubicBezTo>
                  <a:cubicBezTo>
                    <a:pt x="594" y="1023"/>
                    <a:pt x="616" y="1015"/>
                    <a:pt x="644" y="1005"/>
                  </a:cubicBezTo>
                  <a:lnTo>
                    <a:pt x="655" y="954"/>
                  </a:lnTo>
                  <a:close/>
                </a:path>
              </a:pathLst>
            </a:custGeom>
            <a:solidFill>
              <a:srgbClr val="20221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0" name="Freeform 14"/>
            <p:cNvSpPr>
              <a:spLocks/>
            </p:cNvSpPr>
            <p:nvPr userDrawn="1"/>
          </p:nvSpPr>
          <p:spPr bwMode="gray">
            <a:xfrm>
              <a:off x="7004" y="0"/>
              <a:ext cx="257" cy="1083"/>
            </a:xfrm>
            <a:custGeom>
              <a:avLst/>
              <a:gdLst>
                <a:gd name="T0" fmla="*/ 609 w 1286"/>
                <a:gd name="T1" fmla="*/ 2527 h 5414"/>
                <a:gd name="T2" fmla="*/ 474 w 1286"/>
                <a:gd name="T3" fmla="*/ 3222 h 5414"/>
                <a:gd name="T4" fmla="*/ 430 w 1286"/>
                <a:gd name="T5" fmla="*/ 3204 h 5414"/>
                <a:gd name="T6" fmla="*/ 552 w 1286"/>
                <a:gd name="T7" fmla="*/ 2576 h 5414"/>
                <a:gd name="T8" fmla="*/ 552 w 1286"/>
                <a:gd name="T9" fmla="*/ 2576 h 5414"/>
                <a:gd name="T10" fmla="*/ 609 w 1286"/>
                <a:gd name="T11" fmla="*/ 2527 h 5414"/>
                <a:gd name="T12" fmla="*/ 1204 w 1286"/>
                <a:gd name="T13" fmla="*/ 1805 h 5414"/>
                <a:gd name="T14" fmla="*/ 1279 w 1286"/>
                <a:gd name="T15" fmla="*/ 1779 h 5414"/>
                <a:gd name="T16" fmla="*/ 1116 w 1286"/>
                <a:gd name="T17" fmla="*/ 1779 h 5414"/>
                <a:gd name="T18" fmla="*/ 1286 w 1286"/>
                <a:gd name="T19" fmla="*/ 1853 h 5414"/>
                <a:gd name="T20" fmla="*/ 1204 w 1286"/>
                <a:gd name="T21" fmla="*/ 1805 h 5414"/>
                <a:gd name="T22" fmla="*/ 1051 w 1286"/>
                <a:gd name="T23" fmla="*/ 0 h 5414"/>
                <a:gd name="T24" fmla="*/ 721 w 1286"/>
                <a:gd name="T25" fmla="*/ 1706 h 5414"/>
                <a:gd name="T26" fmla="*/ 773 w 1286"/>
                <a:gd name="T27" fmla="*/ 1686 h 5414"/>
                <a:gd name="T28" fmla="*/ 1099 w 1286"/>
                <a:gd name="T29" fmla="*/ 0 h 5414"/>
                <a:gd name="T30" fmla="*/ 1051 w 1286"/>
                <a:gd name="T31" fmla="*/ 0 h 5414"/>
                <a:gd name="T32" fmla="*/ 754 w 1286"/>
                <a:gd name="T33" fmla="*/ 1782 h 5414"/>
                <a:gd name="T34" fmla="*/ 625 w 1286"/>
                <a:gd name="T35" fmla="*/ 2444 h 5414"/>
                <a:gd name="T36" fmla="*/ 575 w 1286"/>
                <a:gd name="T37" fmla="*/ 2459 h 5414"/>
                <a:gd name="T38" fmla="*/ 700 w 1286"/>
                <a:gd name="T39" fmla="*/ 1815 h 5414"/>
                <a:gd name="T40" fmla="*/ 700 w 1286"/>
                <a:gd name="T41" fmla="*/ 1815 h 5414"/>
                <a:gd name="T42" fmla="*/ 700 w 1286"/>
                <a:gd name="T43" fmla="*/ 1814 h 5414"/>
                <a:gd name="T44" fmla="*/ 702 w 1286"/>
                <a:gd name="T45" fmla="*/ 1804 h 5414"/>
                <a:gd name="T46" fmla="*/ 754 w 1286"/>
                <a:gd name="T47" fmla="*/ 1782 h 5414"/>
                <a:gd name="T48" fmla="*/ 0 w 1286"/>
                <a:gd name="T49" fmla="*/ 5414 h 5414"/>
                <a:gd name="T50" fmla="*/ 416 w 1286"/>
                <a:gd name="T51" fmla="*/ 3277 h 5414"/>
                <a:gd name="T52" fmla="*/ 462 w 1286"/>
                <a:gd name="T53" fmla="*/ 3285 h 5414"/>
                <a:gd name="T54" fmla="*/ 48 w 1286"/>
                <a:gd name="T55" fmla="*/ 5414 h 5414"/>
                <a:gd name="T56" fmla="*/ 0 w 1286"/>
                <a:gd name="T57" fmla="*/ 5414 h 5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86" h="5414">
                  <a:moveTo>
                    <a:pt x="609" y="2527"/>
                  </a:moveTo>
                  <a:cubicBezTo>
                    <a:pt x="474" y="3222"/>
                    <a:pt x="474" y="3222"/>
                    <a:pt x="474" y="3222"/>
                  </a:cubicBezTo>
                  <a:cubicBezTo>
                    <a:pt x="459" y="3217"/>
                    <a:pt x="444" y="3211"/>
                    <a:pt x="430" y="3204"/>
                  </a:cubicBezTo>
                  <a:cubicBezTo>
                    <a:pt x="552" y="2576"/>
                    <a:pt x="552" y="2576"/>
                    <a:pt x="552" y="2576"/>
                  </a:cubicBezTo>
                  <a:cubicBezTo>
                    <a:pt x="552" y="2576"/>
                    <a:pt x="552" y="2576"/>
                    <a:pt x="552" y="2576"/>
                  </a:cubicBezTo>
                  <a:cubicBezTo>
                    <a:pt x="552" y="2559"/>
                    <a:pt x="574" y="2543"/>
                    <a:pt x="609" y="2527"/>
                  </a:cubicBezTo>
                  <a:close/>
                  <a:moveTo>
                    <a:pt x="1204" y="1805"/>
                  </a:moveTo>
                  <a:cubicBezTo>
                    <a:pt x="1279" y="1779"/>
                    <a:pt x="1279" y="1779"/>
                    <a:pt x="1279" y="1779"/>
                  </a:cubicBezTo>
                  <a:cubicBezTo>
                    <a:pt x="1116" y="1779"/>
                    <a:pt x="1116" y="1779"/>
                    <a:pt x="1116" y="1779"/>
                  </a:cubicBezTo>
                  <a:cubicBezTo>
                    <a:pt x="1213" y="1872"/>
                    <a:pt x="1286" y="1853"/>
                    <a:pt x="1286" y="1853"/>
                  </a:cubicBezTo>
                  <a:lnTo>
                    <a:pt x="1204" y="1805"/>
                  </a:lnTo>
                  <a:close/>
                  <a:moveTo>
                    <a:pt x="1051" y="0"/>
                  </a:moveTo>
                  <a:cubicBezTo>
                    <a:pt x="721" y="1706"/>
                    <a:pt x="721" y="1706"/>
                    <a:pt x="721" y="1706"/>
                  </a:cubicBezTo>
                  <a:cubicBezTo>
                    <a:pt x="737" y="1698"/>
                    <a:pt x="754" y="1692"/>
                    <a:pt x="773" y="1686"/>
                  </a:cubicBezTo>
                  <a:cubicBezTo>
                    <a:pt x="1099" y="0"/>
                    <a:pt x="1099" y="0"/>
                    <a:pt x="1099" y="0"/>
                  </a:cubicBezTo>
                  <a:lnTo>
                    <a:pt x="1051" y="0"/>
                  </a:lnTo>
                  <a:close/>
                  <a:moveTo>
                    <a:pt x="754" y="1782"/>
                  </a:moveTo>
                  <a:cubicBezTo>
                    <a:pt x="625" y="2444"/>
                    <a:pt x="625" y="2444"/>
                    <a:pt x="625" y="2444"/>
                  </a:cubicBezTo>
                  <a:cubicBezTo>
                    <a:pt x="608" y="2449"/>
                    <a:pt x="591" y="2454"/>
                    <a:pt x="575" y="2459"/>
                  </a:cubicBezTo>
                  <a:cubicBezTo>
                    <a:pt x="700" y="1815"/>
                    <a:pt x="700" y="1815"/>
                    <a:pt x="700" y="1815"/>
                  </a:cubicBezTo>
                  <a:cubicBezTo>
                    <a:pt x="700" y="1815"/>
                    <a:pt x="700" y="1815"/>
                    <a:pt x="700" y="1815"/>
                  </a:cubicBezTo>
                  <a:cubicBezTo>
                    <a:pt x="700" y="1815"/>
                    <a:pt x="700" y="1815"/>
                    <a:pt x="700" y="1814"/>
                  </a:cubicBezTo>
                  <a:cubicBezTo>
                    <a:pt x="702" y="1804"/>
                    <a:pt x="702" y="1804"/>
                    <a:pt x="702" y="1804"/>
                  </a:cubicBezTo>
                  <a:cubicBezTo>
                    <a:pt x="707" y="1792"/>
                    <a:pt x="721" y="1786"/>
                    <a:pt x="754" y="1782"/>
                  </a:cubicBezTo>
                  <a:close/>
                  <a:moveTo>
                    <a:pt x="0" y="5414"/>
                  </a:moveTo>
                  <a:cubicBezTo>
                    <a:pt x="416" y="3277"/>
                    <a:pt x="416" y="3277"/>
                    <a:pt x="416" y="3277"/>
                  </a:cubicBezTo>
                  <a:cubicBezTo>
                    <a:pt x="431" y="3281"/>
                    <a:pt x="447" y="3283"/>
                    <a:pt x="462" y="3285"/>
                  </a:cubicBezTo>
                  <a:cubicBezTo>
                    <a:pt x="48" y="5414"/>
                    <a:pt x="48" y="5414"/>
                    <a:pt x="48" y="5414"/>
                  </a:cubicBezTo>
                  <a:lnTo>
                    <a:pt x="0" y="5414"/>
                  </a:lnTo>
                  <a:close/>
                </a:path>
              </a:pathLst>
            </a:custGeom>
            <a:solidFill>
              <a:srgbClr val="00B4B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1" name="Freeform 15"/>
            <p:cNvSpPr>
              <a:spLocks/>
            </p:cNvSpPr>
            <p:nvPr userDrawn="1"/>
          </p:nvSpPr>
          <p:spPr bwMode="gray">
            <a:xfrm>
              <a:off x="984" y="341"/>
              <a:ext cx="60" cy="285"/>
            </a:xfrm>
            <a:custGeom>
              <a:avLst/>
              <a:gdLst>
                <a:gd name="T0" fmla="*/ 56 w 60"/>
                <a:gd name="T1" fmla="*/ 0 h 285"/>
                <a:gd name="T2" fmla="*/ 0 w 60"/>
                <a:gd name="T3" fmla="*/ 285 h 285"/>
                <a:gd name="T4" fmla="*/ 4 w 60"/>
                <a:gd name="T5" fmla="*/ 285 h 285"/>
                <a:gd name="T6" fmla="*/ 60 w 60"/>
                <a:gd name="T7" fmla="*/ 0 h 285"/>
                <a:gd name="T8" fmla="*/ 56 w 60"/>
                <a:gd name="T9" fmla="*/ 0 h 285"/>
              </a:gdLst>
              <a:ahLst/>
              <a:cxnLst>
                <a:cxn ang="0">
                  <a:pos x="T0" y="T1"/>
                </a:cxn>
                <a:cxn ang="0">
                  <a:pos x="T2" y="T3"/>
                </a:cxn>
                <a:cxn ang="0">
                  <a:pos x="T4" y="T5"/>
                </a:cxn>
                <a:cxn ang="0">
                  <a:pos x="T6" y="T7"/>
                </a:cxn>
                <a:cxn ang="0">
                  <a:pos x="T8" y="T9"/>
                </a:cxn>
              </a:cxnLst>
              <a:rect l="0" t="0" r="r" b="b"/>
              <a:pathLst>
                <a:path w="60" h="285">
                  <a:moveTo>
                    <a:pt x="56" y="0"/>
                  </a:moveTo>
                  <a:lnTo>
                    <a:pt x="0" y="285"/>
                  </a:lnTo>
                  <a:lnTo>
                    <a:pt x="4" y="285"/>
                  </a:lnTo>
                  <a:lnTo>
                    <a:pt x="60" y="0"/>
                  </a:lnTo>
                  <a:lnTo>
                    <a:pt x="56" y="0"/>
                  </a:lnTo>
                  <a:close/>
                </a:path>
              </a:pathLst>
            </a:custGeom>
            <a:solidFill>
              <a:srgbClr val="00B4B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7" name="Date Placeholder 6"/>
          <p:cNvSpPr>
            <a:spLocks noGrp="1"/>
          </p:cNvSpPr>
          <p:nvPr>
            <p:ph type="dt" sz="half" idx="10"/>
          </p:nvPr>
        </p:nvSpPr>
        <p:spPr bwMode="gray"/>
        <p:txBody>
          <a:bodyPr/>
          <a:lstStyle/>
          <a:p>
            <a:r>
              <a:rPr lang="nl-NL" noProof="1"/>
              <a:t>[Via Invoegen | Koptekst en Voettekst kunt u de datum plaatsen]</a:t>
            </a:r>
          </a:p>
        </p:txBody>
      </p:sp>
      <p:sp>
        <p:nvSpPr>
          <p:cNvPr id="13" name="Footer Placeholder 12"/>
          <p:cNvSpPr>
            <a:spLocks noGrp="1"/>
          </p:cNvSpPr>
          <p:nvPr>
            <p:ph type="ftr" sz="quarter" idx="11"/>
          </p:nvPr>
        </p:nvSpPr>
        <p:spPr bwMode="gray"/>
        <p:txBody>
          <a:bodyPr/>
          <a:lstStyle/>
          <a:p>
            <a:r>
              <a:rPr lang="nl-NL" noProof="1"/>
              <a:t>[Plaats titel presentatie Via Invoegen | Koptekst en Voettekst]</a:t>
            </a:r>
          </a:p>
        </p:txBody>
      </p:sp>
    </p:spTree>
    <p:extLst>
      <p:ext uri="{BB962C8B-B14F-4D97-AF65-F5344CB8AC3E}">
        <p14:creationId xmlns:p14="http://schemas.microsoft.com/office/powerpoint/2010/main" val="2550065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el en kader">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bwMode="gray"/>
        <p:txBody>
          <a:bodyPr/>
          <a:lstStyle>
            <a:lvl1pPr>
              <a:defRPr/>
            </a:lvl1pPr>
          </a:lstStyle>
          <a:p>
            <a:pPr lvl="0"/>
            <a:r>
              <a:rPr lang="nl-NL" noProof="1"/>
              <a:t>[Tekst]</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7" name="Title 6"/>
          <p:cNvSpPr>
            <a:spLocks noGrp="1"/>
          </p:cNvSpPr>
          <p:nvPr>
            <p:ph type="title" hasCustomPrompt="1"/>
          </p:nvPr>
        </p:nvSpPr>
        <p:spPr bwMode="gray"/>
        <p:txBody>
          <a:bodyPr/>
          <a:lstStyle>
            <a:lvl1pPr>
              <a:defRPr/>
            </a:lvl1pPr>
          </a:lstStyle>
          <a:p>
            <a:r>
              <a:rPr lang="nl-NL" dirty="0"/>
              <a:t>[Titel]</a:t>
            </a:r>
          </a:p>
        </p:txBody>
      </p:sp>
      <p:sp>
        <p:nvSpPr>
          <p:cNvPr id="8" name="Date Placeholder 7"/>
          <p:cNvSpPr>
            <a:spLocks noGrp="1"/>
          </p:cNvSpPr>
          <p:nvPr>
            <p:ph type="dt" sz="half" idx="10"/>
          </p:nvPr>
        </p:nvSpPr>
        <p:spPr bwMode="gray"/>
        <p:txBody>
          <a:bodyPr/>
          <a:lstStyle/>
          <a:p>
            <a:fld id="{D5F05E38-335F-4E38-82D7-C072B1B271A4}" type="datetime1">
              <a:rPr lang="nl-NL" noProof="1" smtClean="0"/>
              <a:t>24-9-2023</a:t>
            </a:fld>
            <a:endParaRPr lang="nl-NL" noProof="1"/>
          </a:p>
        </p:txBody>
      </p:sp>
      <p:sp>
        <p:nvSpPr>
          <p:cNvPr id="9" name="Footer Placeholder 8"/>
          <p:cNvSpPr>
            <a:spLocks noGrp="1"/>
          </p:cNvSpPr>
          <p:nvPr>
            <p:ph type="ftr" sz="quarter" idx="11"/>
          </p:nvPr>
        </p:nvSpPr>
        <p:spPr bwMode="gray"/>
        <p:txBody>
          <a:bodyPr/>
          <a:lstStyle/>
          <a:p>
            <a:r>
              <a:rPr lang="nl-NL" noProof="1"/>
              <a:t>Nieuwe werkomgeving </a:t>
            </a:r>
          </a:p>
        </p:txBody>
      </p:sp>
      <p:sp>
        <p:nvSpPr>
          <p:cNvPr id="10" name="Slide Number Placeholder 9"/>
          <p:cNvSpPr>
            <a:spLocks noGrp="1"/>
          </p:cNvSpPr>
          <p:nvPr>
            <p:ph type="sldNum" sz="quarter" idx="12"/>
          </p:nvPr>
        </p:nvSpPr>
        <p:spPr bwMode="gray"/>
        <p:txBody>
          <a:bodyPr/>
          <a:lstStyle/>
          <a:p>
            <a:fld id="{1336C48C-F87C-4E4B-81EF-5027B17D1F61}" type="slidenum">
              <a:rPr lang="nl-NL" noProof="1" smtClean="0"/>
              <a:pPr/>
              <a:t>‹nr.›</a:t>
            </a:fld>
            <a:endParaRPr lang="nl-NL" noProof="1"/>
          </a:p>
        </p:txBody>
      </p:sp>
    </p:spTree>
    <p:extLst>
      <p:ext uri="{BB962C8B-B14F-4D97-AF65-F5344CB8AC3E}">
        <p14:creationId xmlns:p14="http://schemas.microsoft.com/office/powerpoint/2010/main" val="3254257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 wit">
    <p:spTree>
      <p:nvGrpSpPr>
        <p:cNvPr id="1" name=""/>
        <p:cNvGrpSpPr/>
        <p:nvPr/>
      </p:nvGrpSpPr>
      <p:grpSpPr>
        <a:xfrm>
          <a:off x="0" y="0"/>
          <a:ext cx="0" cy="0"/>
          <a:chOff x="0" y="0"/>
          <a:chExt cx="0" cy="0"/>
        </a:xfrm>
      </p:grpSpPr>
      <p:sp>
        <p:nvSpPr>
          <p:cNvPr id="3" name="Ondertitel 2"/>
          <p:cNvSpPr>
            <a:spLocks noGrp="1"/>
          </p:cNvSpPr>
          <p:nvPr>
            <p:ph type="subTitle" idx="1" hasCustomPrompt="1"/>
          </p:nvPr>
        </p:nvSpPr>
        <p:spPr bwMode="gray">
          <a:xfrm>
            <a:off x="785812" y="4996800"/>
            <a:ext cx="7920000" cy="1062688"/>
          </a:xfrm>
        </p:spPr>
        <p:txBody>
          <a:bodyPr/>
          <a:lstStyle>
            <a:lvl1pPr marL="0" indent="0" algn="l">
              <a:lnSpc>
                <a:spcPts val="3000"/>
              </a:lnSpc>
              <a:buNone/>
              <a:defRPr sz="270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a:t>[Subtitel]</a:t>
            </a:r>
          </a:p>
        </p:txBody>
      </p:sp>
      <p:sp>
        <p:nvSpPr>
          <p:cNvPr id="18" name="Titel 1">
            <a:extLst>
              <a:ext uri="{FF2B5EF4-FFF2-40B4-BE49-F238E27FC236}">
                <a16:creationId xmlns:a16="http://schemas.microsoft.com/office/drawing/2014/main" id="{E96F945B-CB38-3C41-9BA4-A30AFCA7D28E}"/>
              </a:ext>
            </a:extLst>
          </p:cNvPr>
          <p:cNvSpPr>
            <a:spLocks noGrp="1"/>
          </p:cNvSpPr>
          <p:nvPr>
            <p:ph type="ctrTitle" hasCustomPrompt="1"/>
          </p:nvPr>
        </p:nvSpPr>
        <p:spPr bwMode="gray">
          <a:xfrm>
            <a:off x="785813" y="2061523"/>
            <a:ext cx="7920000" cy="2772000"/>
          </a:xfrm>
        </p:spPr>
        <p:txBody>
          <a:bodyPr anchor="t" anchorCtr="0"/>
          <a:lstStyle>
            <a:lvl1pPr algn="l">
              <a:lnSpc>
                <a:spcPts val="6000"/>
              </a:lnSpc>
              <a:defRPr sz="5000">
                <a:solidFill>
                  <a:schemeClr val="accent1"/>
                </a:solidFill>
                <a:latin typeface="Lato" panose="020F0502020204030203" pitchFamily="34" charset="0"/>
                <a:ea typeface="Lato" panose="020F0502020204030203" pitchFamily="34" charset="0"/>
                <a:cs typeface="Lato" panose="020F0502020204030203" pitchFamily="34" charset="0"/>
              </a:defRPr>
            </a:lvl1pPr>
          </a:lstStyle>
          <a:p>
            <a:r>
              <a:rPr lang="nl-NL" noProof="1"/>
              <a:t>[Titel]</a:t>
            </a:r>
          </a:p>
        </p:txBody>
      </p:sp>
      <p:sp>
        <p:nvSpPr>
          <p:cNvPr id="25" name="Tijdelijke aanduiding voor datum 3">
            <a:extLst>
              <a:ext uri="{FF2B5EF4-FFF2-40B4-BE49-F238E27FC236}">
                <a16:creationId xmlns:a16="http://schemas.microsoft.com/office/drawing/2014/main" id="{9F2E4089-5BF1-B84E-BA77-549F8EB36E37}"/>
              </a:ext>
            </a:extLst>
          </p:cNvPr>
          <p:cNvSpPr>
            <a:spLocks noGrp="1"/>
          </p:cNvSpPr>
          <p:nvPr>
            <p:ph type="dt" sz="half" idx="2"/>
          </p:nvPr>
        </p:nvSpPr>
        <p:spPr bwMode="gray">
          <a:xfrm>
            <a:off x="795049" y="6526629"/>
            <a:ext cx="1332000" cy="194411"/>
          </a:xfrm>
          <a:prstGeom prst="rect">
            <a:avLst/>
          </a:prstGeom>
        </p:spPr>
        <p:txBody>
          <a:bodyPr vert="horz" lIns="0" tIns="0" rIns="0" bIns="0" rtlCol="0" anchor="t">
            <a:noAutofit/>
          </a:bodyPr>
          <a:lstStyle>
            <a:lvl1pPr algn="l">
              <a:lnSpc>
                <a:spcPts val="1300"/>
              </a:lnSpc>
              <a:defRPr sz="1100" b="0" i="0">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endParaRPr lang="nl-NL"/>
          </a:p>
        </p:txBody>
      </p:sp>
      <p:sp>
        <p:nvSpPr>
          <p:cNvPr id="26" name="Tijdelijke aanduiding voor voettekst 4">
            <a:extLst>
              <a:ext uri="{FF2B5EF4-FFF2-40B4-BE49-F238E27FC236}">
                <a16:creationId xmlns:a16="http://schemas.microsoft.com/office/drawing/2014/main" id="{7E62C419-BD8E-B043-ABAB-CFC6671BF7B1}"/>
              </a:ext>
            </a:extLst>
          </p:cNvPr>
          <p:cNvSpPr>
            <a:spLocks noGrp="1"/>
          </p:cNvSpPr>
          <p:nvPr>
            <p:ph type="ftr" sz="quarter" idx="3"/>
          </p:nvPr>
        </p:nvSpPr>
        <p:spPr bwMode="gray">
          <a:xfrm>
            <a:off x="2402119" y="6526630"/>
            <a:ext cx="4950000" cy="180000"/>
          </a:xfrm>
          <a:prstGeom prst="rect">
            <a:avLst/>
          </a:prstGeom>
        </p:spPr>
        <p:txBody>
          <a:bodyPr vert="horz" lIns="0" tIns="0" rIns="0" bIns="0" rtlCol="0" anchor="t">
            <a:noAutofit/>
          </a:bodyPr>
          <a:lstStyle>
            <a:lvl1pPr algn="l">
              <a:lnSpc>
                <a:spcPts val="1300"/>
              </a:lnSpc>
              <a:defRPr sz="1100" b="0" i="0">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r>
              <a:rPr lang="nl-NL"/>
              <a:t>Voettekst</a:t>
            </a:r>
          </a:p>
        </p:txBody>
      </p:sp>
      <p:sp>
        <p:nvSpPr>
          <p:cNvPr id="27" name="Freeform 16">
            <a:extLst>
              <a:ext uri="{FF2B5EF4-FFF2-40B4-BE49-F238E27FC236}">
                <a16:creationId xmlns:a16="http://schemas.microsoft.com/office/drawing/2014/main" id="{07B57338-4807-E54B-B428-6375F45FCA3F}"/>
              </a:ext>
            </a:extLst>
          </p:cNvPr>
          <p:cNvSpPr>
            <a:spLocks/>
          </p:cNvSpPr>
          <p:nvPr userDrawn="1"/>
        </p:nvSpPr>
        <p:spPr bwMode="gray">
          <a:xfrm>
            <a:off x="2192178" y="6411937"/>
            <a:ext cx="107625" cy="462046"/>
          </a:xfrm>
          <a:custGeom>
            <a:avLst/>
            <a:gdLst>
              <a:gd name="T0" fmla="*/ 9 w 58"/>
              <a:gd name="T1" fmla="*/ 249 h 249"/>
              <a:gd name="T2" fmla="*/ 58 w 58"/>
              <a:gd name="T3" fmla="*/ 0 h 249"/>
              <a:gd name="T4" fmla="*/ 48 w 58"/>
              <a:gd name="T5" fmla="*/ 0 h 249"/>
              <a:gd name="T6" fmla="*/ 0 w 58"/>
              <a:gd name="T7" fmla="*/ 249 h 249"/>
              <a:gd name="T8" fmla="*/ 9 w 58"/>
              <a:gd name="T9" fmla="*/ 249 h 249"/>
            </a:gdLst>
            <a:ahLst/>
            <a:cxnLst>
              <a:cxn ang="0">
                <a:pos x="T0" y="T1"/>
              </a:cxn>
              <a:cxn ang="0">
                <a:pos x="T2" y="T3"/>
              </a:cxn>
              <a:cxn ang="0">
                <a:pos x="T4" y="T5"/>
              </a:cxn>
              <a:cxn ang="0">
                <a:pos x="T6" y="T7"/>
              </a:cxn>
              <a:cxn ang="0">
                <a:pos x="T8" y="T9"/>
              </a:cxn>
            </a:cxnLst>
            <a:rect l="0" t="0" r="r" b="b"/>
            <a:pathLst>
              <a:path w="58" h="249">
                <a:moveTo>
                  <a:pt x="9" y="249"/>
                </a:moveTo>
                <a:lnTo>
                  <a:pt x="58" y="0"/>
                </a:lnTo>
                <a:lnTo>
                  <a:pt x="48" y="0"/>
                </a:lnTo>
                <a:lnTo>
                  <a:pt x="0" y="249"/>
                </a:lnTo>
                <a:lnTo>
                  <a:pt x="9" y="24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a:solidFill>
                <a:schemeClr val="accent2"/>
              </a:solidFill>
              <a:latin typeface="Lato" panose="020F0502020204030203" pitchFamily="34" charset="0"/>
            </a:endParaRPr>
          </a:p>
        </p:txBody>
      </p:sp>
      <p:sp>
        <p:nvSpPr>
          <p:cNvPr id="29" name="Tijdelijke aanduiding voor dianummer 5">
            <a:extLst>
              <a:ext uri="{FF2B5EF4-FFF2-40B4-BE49-F238E27FC236}">
                <a16:creationId xmlns:a16="http://schemas.microsoft.com/office/drawing/2014/main" id="{A55F1F67-D383-A34C-B9B1-842498C01A08}"/>
              </a:ext>
            </a:extLst>
          </p:cNvPr>
          <p:cNvSpPr>
            <a:spLocks noGrp="1"/>
          </p:cNvSpPr>
          <p:nvPr>
            <p:ph type="sldNum" sz="quarter" idx="4"/>
          </p:nvPr>
        </p:nvSpPr>
        <p:spPr bwMode="gray">
          <a:xfrm>
            <a:off x="8063986" y="6541041"/>
            <a:ext cx="360000" cy="180000"/>
          </a:xfrm>
          <a:prstGeom prst="rect">
            <a:avLst/>
          </a:prstGeom>
        </p:spPr>
        <p:txBody>
          <a:bodyPr vert="horz" lIns="0" tIns="0" rIns="0" bIns="0" rtlCol="0" anchor="t">
            <a:noAutofit/>
          </a:bodyPr>
          <a:lstStyle>
            <a:lvl1pPr algn="r">
              <a:lnSpc>
                <a:spcPts val="1300"/>
              </a:lnSpc>
              <a:defRPr sz="1100" b="0" i="0">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fld id="{048B56CB-9010-4004-90AF-C202BE50FE88}" type="slidenum">
              <a:rPr lang="nl-NL" smtClean="0"/>
              <a:pPr/>
              <a:t>‹nr.›</a:t>
            </a:fld>
            <a:endParaRPr lang="nl-NL"/>
          </a:p>
        </p:txBody>
      </p:sp>
      <p:sp>
        <p:nvSpPr>
          <p:cNvPr id="30" name="Text Placeholder 15">
            <a:extLst>
              <a:ext uri="{FF2B5EF4-FFF2-40B4-BE49-F238E27FC236}">
                <a16:creationId xmlns:a16="http://schemas.microsoft.com/office/drawing/2014/main" id="{836D5483-D2AA-F04B-A531-FF42D913402A}"/>
              </a:ext>
            </a:extLst>
          </p:cNvPr>
          <p:cNvSpPr>
            <a:spLocks noGrp="1"/>
          </p:cNvSpPr>
          <p:nvPr>
            <p:ph type="body" sz="quarter" idx="13" hasCustomPrompt="1"/>
          </p:nvPr>
        </p:nvSpPr>
        <p:spPr bwMode="gray">
          <a:xfrm>
            <a:off x="8733521" y="6518262"/>
            <a:ext cx="1800000" cy="180000"/>
          </a:xfrm>
        </p:spPr>
        <p:txBody>
          <a:bodyPr/>
          <a:lstStyle>
            <a:lvl1pPr marL="0" indent="0">
              <a:lnSpc>
                <a:spcPct val="100000"/>
              </a:lnSpc>
              <a:spcBef>
                <a:spcPts val="0"/>
              </a:spcBef>
              <a:buNone/>
              <a:defRPr sz="1100">
                <a:solidFill>
                  <a:schemeClr val="accent2"/>
                </a:solidFill>
                <a:latin typeface="Lato" panose="020F0502020204030203" pitchFamily="34" charset="0"/>
                <a:ea typeface="Lato" panose="020F0502020204030203" pitchFamily="34" charset="0"/>
                <a:cs typeface="Lato" panose="020F0502020204030203" pitchFamily="34" charset="0"/>
              </a:defRPr>
            </a:lvl1pPr>
            <a:lvl2pPr marL="0" indent="0">
              <a:lnSpc>
                <a:spcPct val="100000"/>
              </a:lnSpc>
              <a:spcBef>
                <a:spcPts val="0"/>
              </a:spcBef>
              <a:buNone/>
              <a:defRPr sz="1100">
                <a:solidFill>
                  <a:schemeClr val="accent2"/>
                </a:solidFill>
              </a:defRPr>
            </a:lvl2pPr>
            <a:lvl3pPr marL="0" indent="0">
              <a:lnSpc>
                <a:spcPct val="100000"/>
              </a:lnSpc>
              <a:spcBef>
                <a:spcPts val="0"/>
              </a:spcBef>
              <a:buNone/>
              <a:defRPr sz="1100">
                <a:solidFill>
                  <a:schemeClr val="accent2"/>
                </a:solidFill>
              </a:defRPr>
            </a:lvl3pPr>
            <a:lvl4pPr marL="0" indent="0">
              <a:lnSpc>
                <a:spcPct val="100000"/>
              </a:lnSpc>
              <a:spcBef>
                <a:spcPts val="0"/>
              </a:spcBef>
              <a:buFont typeface="Arial" panose="020B0604020202020204" pitchFamily="34" charset="0"/>
              <a:buNone/>
              <a:defRPr sz="1100">
                <a:solidFill>
                  <a:schemeClr val="accent2"/>
                </a:solidFill>
              </a:defRPr>
            </a:lvl4pPr>
            <a:lvl5pPr marL="0" indent="0">
              <a:lnSpc>
                <a:spcPct val="100000"/>
              </a:lnSpc>
              <a:spcBef>
                <a:spcPts val="0"/>
              </a:spcBef>
              <a:buFont typeface="Arial" panose="020B0604020202020204" pitchFamily="34" charset="0"/>
              <a:buNone/>
              <a:defRPr sz="1100">
                <a:solidFill>
                  <a:schemeClr val="accent2"/>
                </a:solidFill>
              </a:defRPr>
            </a:lvl5pPr>
            <a:lvl6pPr marL="0" indent="0">
              <a:lnSpc>
                <a:spcPct val="100000"/>
              </a:lnSpc>
              <a:spcBef>
                <a:spcPts val="0"/>
              </a:spcBef>
              <a:buFont typeface="Arial" panose="020B0604020202020204" pitchFamily="34" charset="0"/>
              <a:buNone/>
              <a:defRPr sz="1100">
                <a:solidFill>
                  <a:schemeClr val="accent2"/>
                </a:solidFill>
              </a:defRPr>
            </a:lvl6pPr>
            <a:lvl7pPr marL="0" indent="0">
              <a:lnSpc>
                <a:spcPct val="100000"/>
              </a:lnSpc>
              <a:spcBef>
                <a:spcPts val="0"/>
              </a:spcBef>
              <a:buFont typeface="Arial" panose="020B0604020202020204" pitchFamily="34" charset="0"/>
              <a:buNone/>
              <a:defRPr sz="1100">
                <a:solidFill>
                  <a:schemeClr val="accent2"/>
                </a:solidFill>
              </a:defRPr>
            </a:lvl7pPr>
            <a:lvl8pPr marL="0" indent="0">
              <a:lnSpc>
                <a:spcPct val="100000"/>
              </a:lnSpc>
              <a:spcBef>
                <a:spcPts val="0"/>
              </a:spcBef>
              <a:buFont typeface="Arial" panose="020B0604020202020204" pitchFamily="34" charset="0"/>
              <a:buNone/>
              <a:defRPr sz="1100">
                <a:solidFill>
                  <a:schemeClr val="accent2"/>
                </a:solidFill>
              </a:defRPr>
            </a:lvl8pPr>
            <a:lvl9pPr marL="0" indent="0">
              <a:lnSpc>
                <a:spcPct val="100000"/>
              </a:lnSpc>
              <a:spcBef>
                <a:spcPts val="0"/>
              </a:spcBef>
              <a:buFont typeface="Arial" panose="020B0604020202020204" pitchFamily="34" charset="0"/>
              <a:buNone/>
              <a:defRPr sz="1100">
                <a:solidFill>
                  <a:schemeClr val="accent2"/>
                </a:solidFill>
              </a:defRPr>
            </a:lvl9pPr>
          </a:lstStyle>
          <a:p>
            <a:pPr lvl="0"/>
            <a:r>
              <a:rPr lang="nl-NL"/>
              <a:t>[afzender/eigenaar]</a:t>
            </a:r>
          </a:p>
        </p:txBody>
      </p:sp>
      <p:pic>
        <p:nvPicPr>
          <p:cNvPr id="12" name="Graphic 11">
            <a:extLst>
              <a:ext uri="{FF2B5EF4-FFF2-40B4-BE49-F238E27FC236}">
                <a16:creationId xmlns:a16="http://schemas.microsoft.com/office/drawing/2014/main" id="{42314AA7-48A6-294C-B358-C7DA590CDA0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87968" y="0"/>
            <a:ext cx="2882900" cy="1308100"/>
          </a:xfrm>
          <a:prstGeom prst="rect">
            <a:avLst/>
          </a:prstGeom>
        </p:spPr>
      </p:pic>
    </p:spTree>
    <p:extLst>
      <p:ext uri="{BB962C8B-B14F-4D97-AF65-F5344CB8AC3E}">
        <p14:creationId xmlns:p14="http://schemas.microsoft.com/office/powerpoint/2010/main" val="2559863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kader">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bwMode="gray">
          <a:xfrm>
            <a:off x="785813" y="2476800"/>
            <a:ext cx="6480000" cy="3582688"/>
          </a:xfrm>
        </p:spPr>
        <p:txBody>
          <a:bodyPr/>
          <a:lstStyle>
            <a:lvl1pPr>
              <a:defRPr>
                <a:latin typeface="Lato" panose="020F0502020204030203" pitchFamily="34" charset="0"/>
                <a:ea typeface="Lato" panose="020F0502020204030203" pitchFamily="34" charset="0"/>
                <a:cs typeface="Lato" panose="020F0502020204030203" pitchFamily="34" charset="0"/>
              </a:defRPr>
            </a:lvl1pPr>
            <a:lvl2pPr>
              <a:defRPr>
                <a:latin typeface="Lato" panose="020F0502020204030203" pitchFamily="34" charset="0"/>
                <a:ea typeface="Lato" panose="020F0502020204030203" pitchFamily="34" charset="0"/>
                <a:cs typeface="Lato" panose="020F0502020204030203" pitchFamily="34" charset="0"/>
              </a:defRPr>
            </a:lvl2pPr>
            <a:lvl3pPr>
              <a:defRPr>
                <a:latin typeface="Lato" panose="020F0502020204030203" pitchFamily="34" charset="0"/>
                <a:ea typeface="Lato" panose="020F0502020204030203" pitchFamily="34" charset="0"/>
                <a:cs typeface="Lato" panose="020F0502020204030203" pitchFamily="34" charset="0"/>
              </a:defRPr>
            </a:lvl3pPr>
            <a:lvl4pPr>
              <a:defRPr>
                <a:latin typeface="Lato" panose="020F0502020204030203" pitchFamily="34" charset="0"/>
                <a:ea typeface="Lato" panose="020F0502020204030203" pitchFamily="34" charset="0"/>
                <a:cs typeface="Lato" panose="020F0502020204030203" pitchFamily="34" charset="0"/>
              </a:defRPr>
            </a:lvl4pPr>
            <a:lvl5pPr>
              <a:defRPr>
                <a:latin typeface="Lato" panose="020F0502020204030203" pitchFamily="34" charset="0"/>
                <a:ea typeface="Lato" panose="020F0502020204030203" pitchFamily="34" charset="0"/>
                <a:cs typeface="Lato" panose="020F0502020204030203" pitchFamily="34" charset="0"/>
              </a:defRPr>
            </a:lvl5pPr>
          </a:lstStyle>
          <a:p>
            <a:pPr lvl="0"/>
            <a:r>
              <a:rPr lang="nl-NL" noProof="1"/>
              <a:t>[Tekst]</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7" name="Title 6"/>
          <p:cNvSpPr>
            <a:spLocks noGrp="1"/>
          </p:cNvSpPr>
          <p:nvPr>
            <p:ph type="title" hasCustomPrompt="1"/>
          </p:nvPr>
        </p:nvSpPr>
        <p:spPr bwMode="gray"/>
        <p:txBody>
          <a:bodyPr/>
          <a:lstStyle>
            <a:lvl1pPr>
              <a:defRPr>
                <a:latin typeface="Lato" panose="020F0502020204030203" pitchFamily="34" charset="0"/>
                <a:ea typeface="Lato" panose="020F0502020204030203" pitchFamily="34" charset="0"/>
                <a:cs typeface="Lato" panose="020F0502020204030203" pitchFamily="34" charset="0"/>
              </a:defRPr>
            </a:lvl1pPr>
          </a:lstStyle>
          <a:p>
            <a:r>
              <a:rPr lang="nl-NL"/>
              <a:t>[Titel]</a:t>
            </a:r>
          </a:p>
        </p:txBody>
      </p:sp>
      <p:sp>
        <p:nvSpPr>
          <p:cNvPr id="8" name="Tijdelijke aanduiding voor datum 3">
            <a:extLst>
              <a:ext uri="{FF2B5EF4-FFF2-40B4-BE49-F238E27FC236}">
                <a16:creationId xmlns:a16="http://schemas.microsoft.com/office/drawing/2014/main" id="{37F0E7EB-6DF5-7E48-BD36-C9EB46007F7F}"/>
              </a:ext>
            </a:extLst>
          </p:cNvPr>
          <p:cNvSpPr>
            <a:spLocks noGrp="1"/>
          </p:cNvSpPr>
          <p:nvPr>
            <p:ph type="dt" sz="half" idx="2"/>
          </p:nvPr>
        </p:nvSpPr>
        <p:spPr bwMode="gray">
          <a:xfrm>
            <a:off x="795049" y="6526629"/>
            <a:ext cx="1332000" cy="194411"/>
          </a:xfrm>
          <a:prstGeom prst="rect">
            <a:avLst/>
          </a:prstGeom>
        </p:spPr>
        <p:txBody>
          <a:bodyPr vert="horz" lIns="0" tIns="0" rIns="0" bIns="0" rtlCol="0" anchor="t">
            <a:noAutofit/>
          </a:bodyPr>
          <a:lstStyle>
            <a:lvl1pPr algn="l">
              <a:lnSpc>
                <a:spcPts val="1300"/>
              </a:lnSpc>
              <a:defRPr sz="1100" b="0" i="0">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endParaRPr lang="nl-NL"/>
          </a:p>
        </p:txBody>
      </p:sp>
      <p:sp>
        <p:nvSpPr>
          <p:cNvPr id="9" name="Tijdelijke aanduiding voor voettekst 4">
            <a:extLst>
              <a:ext uri="{FF2B5EF4-FFF2-40B4-BE49-F238E27FC236}">
                <a16:creationId xmlns:a16="http://schemas.microsoft.com/office/drawing/2014/main" id="{CF9D8E42-3AA6-AA4B-B85B-167314E607D6}"/>
              </a:ext>
            </a:extLst>
          </p:cNvPr>
          <p:cNvSpPr>
            <a:spLocks noGrp="1"/>
          </p:cNvSpPr>
          <p:nvPr>
            <p:ph type="ftr" sz="quarter" idx="3"/>
          </p:nvPr>
        </p:nvSpPr>
        <p:spPr bwMode="gray">
          <a:xfrm>
            <a:off x="2402119" y="6526630"/>
            <a:ext cx="4950000" cy="180000"/>
          </a:xfrm>
          <a:prstGeom prst="rect">
            <a:avLst/>
          </a:prstGeom>
        </p:spPr>
        <p:txBody>
          <a:bodyPr vert="horz" lIns="0" tIns="0" rIns="0" bIns="0" rtlCol="0" anchor="t">
            <a:noAutofit/>
          </a:bodyPr>
          <a:lstStyle>
            <a:lvl1pPr algn="l">
              <a:lnSpc>
                <a:spcPts val="1300"/>
              </a:lnSpc>
              <a:defRPr sz="1100" b="0" i="0">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r>
              <a:rPr lang="nl-NL"/>
              <a:t>Voettekst</a:t>
            </a:r>
          </a:p>
        </p:txBody>
      </p:sp>
      <p:sp>
        <p:nvSpPr>
          <p:cNvPr id="10" name="Freeform 16">
            <a:extLst>
              <a:ext uri="{FF2B5EF4-FFF2-40B4-BE49-F238E27FC236}">
                <a16:creationId xmlns:a16="http://schemas.microsoft.com/office/drawing/2014/main" id="{AA9D56E3-563D-7E47-8D56-F6897B1BC3F1}"/>
              </a:ext>
            </a:extLst>
          </p:cNvPr>
          <p:cNvSpPr>
            <a:spLocks/>
          </p:cNvSpPr>
          <p:nvPr userDrawn="1"/>
        </p:nvSpPr>
        <p:spPr bwMode="gray">
          <a:xfrm>
            <a:off x="2192178" y="6411937"/>
            <a:ext cx="107625" cy="462046"/>
          </a:xfrm>
          <a:custGeom>
            <a:avLst/>
            <a:gdLst>
              <a:gd name="T0" fmla="*/ 9 w 58"/>
              <a:gd name="T1" fmla="*/ 249 h 249"/>
              <a:gd name="T2" fmla="*/ 58 w 58"/>
              <a:gd name="T3" fmla="*/ 0 h 249"/>
              <a:gd name="T4" fmla="*/ 48 w 58"/>
              <a:gd name="T5" fmla="*/ 0 h 249"/>
              <a:gd name="T6" fmla="*/ 0 w 58"/>
              <a:gd name="T7" fmla="*/ 249 h 249"/>
              <a:gd name="T8" fmla="*/ 9 w 58"/>
              <a:gd name="T9" fmla="*/ 249 h 249"/>
            </a:gdLst>
            <a:ahLst/>
            <a:cxnLst>
              <a:cxn ang="0">
                <a:pos x="T0" y="T1"/>
              </a:cxn>
              <a:cxn ang="0">
                <a:pos x="T2" y="T3"/>
              </a:cxn>
              <a:cxn ang="0">
                <a:pos x="T4" y="T5"/>
              </a:cxn>
              <a:cxn ang="0">
                <a:pos x="T6" y="T7"/>
              </a:cxn>
              <a:cxn ang="0">
                <a:pos x="T8" y="T9"/>
              </a:cxn>
            </a:cxnLst>
            <a:rect l="0" t="0" r="r" b="b"/>
            <a:pathLst>
              <a:path w="58" h="249">
                <a:moveTo>
                  <a:pt x="9" y="249"/>
                </a:moveTo>
                <a:lnTo>
                  <a:pt x="58" y="0"/>
                </a:lnTo>
                <a:lnTo>
                  <a:pt x="48" y="0"/>
                </a:lnTo>
                <a:lnTo>
                  <a:pt x="0" y="249"/>
                </a:lnTo>
                <a:lnTo>
                  <a:pt x="9" y="24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a:solidFill>
                <a:schemeClr val="accent2"/>
              </a:solidFill>
              <a:latin typeface="Lato" panose="020F0502020204030203" pitchFamily="34" charset="0"/>
            </a:endParaRPr>
          </a:p>
        </p:txBody>
      </p:sp>
      <p:sp>
        <p:nvSpPr>
          <p:cNvPr id="14" name="Tijdelijke aanduiding voor dianummer 5">
            <a:extLst>
              <a:ext uri="{FF2B5EF4-FFF2-40B4-BE49-F238E27FC236}">
                <a16:creationId xmlns:a16="http://schemas.microsoft.com/office/drawing/2014/main" id="{3AD468D0-C56D-C24D-AD6C-5E370C335CF0}"/>
              </a:ext>
            </a:extLst>
          </p:cNvPr>
          <p:cNvSpPr>
            <a:spLocks noGrp="1"/>
          </p:cNvSpPr>
          <p:nvPr>
            <p:ph type="sldNum" sz="quarter" idx="4"/>
          </p:nvPr>
        </p:nvSpPr>
        <p:spPr bwMode="gray">
          <a:xfrm>
            <a:off x="8063986" y="6541041"/>
            <a:ext cx="360000" cy="180000"/>
          </a:xfrm>
          <a:prstGeom prst="rect">
            <a:avLst/>
          </a:prstGeom>
        </p:spPr>
        <p:txBody>
          <a:bodyPr vert="horz" lIns="0" tIns="0" rIns="0" bIns="0" rtlCol="0" anchor="t">
            <a:noAutofit/>
          </a:bodyPr>
          <a:lstStyle>
            <a:lvl1pPr algn="r">
              <a:lnSpc>
                <a:spcPts val="1300"/>
              </a:lnSpc>
              <a:defRPr sz="1100" b="0" i="0">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fld id="{048B56CB-9010-4004-90AF-C202BE50FE88}" type="slidenum">
              <a:rPr lang="nl-NL" smtClean="0"/>
              <a:pPr/>
              <a:t>‹nr.›</a:t>
            </a:fld>
            <a:endParaRPr lang="nl-NL"/>
          </a:p>
        </p:txBody>
      </p:sp>
      <p:sp>
        <p:nvSpPr>
          <p:cNvPr id="15" name="Text Placeholder 15">
            <a:extLst>
              <a:ext uri="{FF2B5EF4-FFF2-40B4-BE49-F238E27FC236}">
                <a16:creationId xmlns:a16="http://schemas.microsoft.com/office/drawing/2014/main" id="{10B9FDFA-CC2A-6443-9AD6-331629C1F5A0}"/>
              </a:ext>
            </a:extLst>
          </p:cNvPr>
          <p:cNvSpPr>
            <a:spLocks noGrp="1"/>
          </p:cNvSpPr>
          <p:nvPr>
            <p:ph type="body" sz="quarter" idx="13" hasCustomPrompt="1"/>
          </p:nvPr>
        </p:nvSpPr>
        <p:spPr bwMode="gray">
          <a:xfrm>
            <a:off x="8733521" y="6518262"/>
            <a:ext cx="1800000" cy="180000"/>
          </a:xfrm>
        </p:spPr>
        <p:txBody>
          <a:bodyPr/>
          <a:lstStyle>
            <a:lvl1pPr marL="0" indent="0">
              <a:lnSpc>
                <a:spcPct val="100000"/>
              </a:lnSpc>
              <a:spcBef>
                <a:spcPts val="0"/>
              </a:spcBef>
              <a:buNone/>
              <a:defRPr sz="1100">
                <a:solidFill>
                  <a:schemeClr val="accent2"/>
                </a:solidFill>
                <a:latin typeface="Lato" panose="020F0502020204030203" pitchFamily="34" charset="0"/>
                <a:ea typeface="Lato" panose="020F0502020204030203" pitchFamily="34" charset="0"/>
                <a:cs typeface="Lato" panose="020F0502020204030203" pitchFamily="34" charset="0"/>
              </a:defRPr>
            </a:lvl1pPr>
            <a:lvl2pPr marL="0" indent="0">
              <a:lnSpc>
                <a:spcPct val="100000"/>
              </a:lnSpc>
              <a:spcBef>
                <a:spcPts val="0"/>
              </a:spcBef>
              <a:buNone/>
              <a:defRPr sz="1100">
                <a:solidFill>
                  <a:schemeClr val="accent2"/>
                </a:solidFill>
              </a:defRPr>
            </a:lvl2pPr>
            <a:lvl3pPr marL="0" indent="0">
              <a:lnSpc>
                <a:spcPct val="100000"/>
              </a:lnSpc>
              <a:spcBef>
                <a:spcPts val="0"/>
              </a:spcBef>
              <a:buNone/>
              <a:defRPr sz="1100">
                <a:solidFill>
                  <a:schemeClr val="accent2"/>
                </a:solidFill>
              </a:defRPr>
            </a:lvl3pPr>
            <a:lvl4pPr marL="0" indent="0">
              <a:lnSpc>
                <a:spcPct val="100000"/>
              </a:lnSpc>
              <a:spcBef>
                <a:spcPts val="0"/>
              </a:spcBef>
              <a:buFont typeface="Arial" panose="020B0604020202020204" pitchFamily="34" charset="0"/>
              <a:buNone/>
              <a:defRPr sz="1100">
                <a:solidFill>
                  <a:schemeClr val="accent2"/>
                </a:solidFill>
              </a:defRPr>
            </a:lvl4pPr>
            <a:lvl5pPr marL="0" indent="0">
              <a:lnSpc>
                <a:spcPct val="100000"/>
              </a:lnSpc>
              <a:spcBef>
                <a:spcPts val="0"/>
              </a:spcBef>
              <a:buFont typeface="Arial" panose="020B0604020202020204" pitchFamily="34" charset="0"/>
              <a:buNone/>
              <a:defRPr sz="1100">
                <a:solidFill>
                  <a:schemeClr val="accent2"/>
                </a:solidFill>
              </a:defRPr>
            </a:lvl5pPr>
            <a:lvl6pPr marL="0" indent="0">
              <a:lnSpc>
                <a:spcPct val="100000"/>
              </a:lnSpc>
              <a:spcBef>
                <a:spcPts val="0"/>
              </a:spcBef>
              <a:buFont typeface="Arial" panose="020B0604020202020204" pitchFamily="34" charset="0"/>
              <a:buNone/>
              <a:defRPr sz="1100">
                <a:solidFill>
                  <a:schemeClr val="accent2"/>
                </a:solidFill>
              </a:defRPr>
            </a:lvl6pPr>
            <a:lvl7pPr marL="0" indent="0">
              <a:lnSpc>
                <a:spcPct val="100000"/>
              </a:lnSpc>
              <a:spcBef>
                <a:spcPts val="0"/>
              </a:spcBef>
              <a:buFont typeface="Arial" panose="020B0604020202020204" pitchFamily="34" charset="0"/>
              <a:buNone/>
              <a:defRPr sz="1100">
                <a:solidFill>
                  <a:schemeClr val="accent2"/>
                </a:solidFill>
              </a:defRPr>
            </a:lvl7pPr>
            <a:lvl8pPr marL="0" indent="0">
              <a:lnSpc>
                <a:spcPct val="100000"/>
              </a:lnSpc>
              <a:spcBef>
                <a:spcPts val="0"/>
              </a:spcBef>
              <a:buFont typeface="Arial" panose="020B0604020202020204" pitchFamily="34" charset="0"/>
              <a:buNone/>
              <a:defRPr sz="1100">
                <a:solidFill>
                  <a:schemeClr val="accent2"/>
                </a:solidFill>
              </a:defRPr>
            </a:lvl8pPr>
            <a:lvl9pPr marL="0" indent="0">
              <a:lnSpc>
                <a:spcPct val="100000"/>
              </a:lnSpc>
              <a:spcBef>
                <a:spcPts val="0"/>
              </a:spcBef>
              <a:buFont typeface="Arial" panose="020B0604020202020204" pitchFamily="34" charset="0"/>
              <a:buNone/>
              <a:defRPr sz="1100">
                <a:solidFill>
                  <a:schemeClr val="accent2"/>
                </a:solidFill>
              </a:defRPr>
            </a:lvl9pPr>
          </a:lstStyle>
          <a:p>
            <a:pPr lvl="0"/>
            <a:r>
              <a:rPr lang="nl-NL"/>
              <a:t>[afzender/eigenaar]</a:t>
            </a:r>
          </a:p>
        </p:txBody>
      </p:sp>
    </p:spTree>
    <p:extLst>
      <p:ext uri="{BB962C8B-B14F-4D97-AF65-F5344CB8AC3E}">
        <p14:creationId xmlns:p14="http://schemas.microsoft.com/office/powerpoint/2010/main" val="99355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der">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bwMode="gray">
          <a:xfrm>
            <a:off x="785813" y="1720800"/>
            <a:ext cx="7920000" cy="4338688"/>
          </a:xfrm>
        </p:spPr>
        <p:txBody>
          <a:bodyPr/>
          <a:lstStyle>
            <a:lvl1pPr>
              <a:defRPr>
                <a:latin typeface="Lato" panose="020F0502020204030203" pitchFamily="34" charset="0"/>
                <a:ea typeface="Lato" panose="020F0502020204030203" pitchFamily="34" charset="0"/>
                <a:cs typeface="Lato" panose="020F0502020204030203" pitchFamily="34" charset="0"/>
              </a:defRPr>
            </a:lvl1pPr>
            <a:lvl2pPr>
              <a:defRPr>
                <a:latin typeface="Lato" panose="020F0502020204030203" pitchFamily="34" charset="0"/>
                <a:ea typeface="Lato" panose="020F0502020204030203" pitchFamily="34" charset="0"/>
                <a:cs typeface="Lato" panose="020F0502020204030203" pitchFamily="34" charset="0"/>
              </a:defRPr>
            </a:lvl2pPr>
            <a:lvl3pPr>
              <a:defRPr>
                <a:latin typeface="Lato" panose="020F0502020204030203" pitchFamily="34" charset="0"/>
                <a:ea typeface="Lato" panose="020F0502020204030203" pitchFamily="34" charset="0"/>
                <a:cs typeface="Lato" panose="020F0502020204030203" pitchFamily="34" charset="0"/>
              </a:defRPr>
            </a:lvl3pPr>
            <a:lvl4pPr>
              <a:defRPr>
                <a:latin typeface="Lato" panose="020F0502020204030203" pitchFamily="34" charset="0"/>
                <a:ea typeface="Lato" panose="020F0502020204030203" pitchFamily="34" charset="0"/>
                <a:cs typeface="Lato" panose="020F0502020204030203" pitchFamily="34" charset="0"/>
              </a:defRPr>
            </a:lvl4pPr>
            <a:lvl5pPr>
              <a:defRPr>
                <a:latin typeface="Lato" panose="020F0502020204030203" pitchFamily="34" charset="0"/>
                <a:ea typeface="Lato" panose="020F0502020204030203" pitchFamily="34" charset="0"/>
                <a:cs typeface="Lato" panose="020F0502020204030203" pitchFamily="34" charset="0"/>
              </a:defRPr>
            </a:lvl5pPr>
          </a:lstStyle>
          <a:p>
            <a:pPr lvl="0"/>
            <a:r>
              <a:rPr lang="nl-NL" noProof="1"/>
              <a:t>[Tekst]</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6" name="Tijdelijke aanduiding voor datum 3">
            <a:extLst>
              <a:ext uri="{FF2B5EF4-FFF2-40B4-BE49-F238E27FC236}">
                <a16:creationId xmlns:a16="http://schemas.microsoft.com/office/drawing/2014/main" id="{6857D5B3-CC4D-EB45-9272-2BB39623E4BE}"/>
              </a:ext>
            </a:extLst>
          </p:cNvPr>
          <p:cNvSpPr>
            <a:spLocks noGrp="1"/>
          </p:cNvSpPr>
          <p:nvPr>
            <p:ph type="dt" sz="half" idx="2"/>
          </p:nvPr>
        </p:nvSpPr>
        <p:spPr bwMode="gray">
          <a:xfrm>
            <a:off x="795049" y="6526629"/>
            <a:ext cx="1332000" cy="194411"/>
          </a:xfrm>
          <a:prstGeom prst="rect">
            <a:avLst/>
          </a:prstGeom>
        </p:spPr>
        <p:txBody>
          <a:bodyPr vert="horz" lIns="0" tIns="0" rIns="0" bIns="0" rtlCol="0" anchor="t">
            <a:noAutofit/>
          </a:bodyPr>
          <a:lstStyle>
            <a:lvl1pPr algn="l">
              <a:lnSpc>
                <a:spcPts val="1300"/>
              </a:lnSpc>
              <a:defRPr sz="1100" b="0" i="0">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endParaRPr lang="nl-NL"/>
          </a:p>
        </p:txBody>
      </p:sp>
      <p:sp>
        <p:nvSpPr>
          <p:cNvPr id="7" name="Tijdelijke aanduiding voor voettekst 4">
            <a:extLst>
              <a:ext uri="{FF2B5EF4-FFF2-40B4-BE49-F238E27FC236}">
                <a16:creationId xmlns:a16="http://schemas.microsoft.com/office/drawing/2014/main" id="{6D04B64E-7CF0-C94B-9349-54506B59BA42}"/>
              </a:ext>
            </a:extLst>
          </p:cNvPr>
          <p:cNvSpPr>
            <a:spLocks noGrp="1"/>
          </p:cNvSpPr>
          <p:nvPr>
            <p:ph type="ftr" sz="quarter" idx="3"/>
          </p:nvPr>
        </p:nvSpPr>
        <p:spPr bwMode="gray">
          <a:xfrm>
            <a:off x="2402119" y="6526630"/>
            <a:ext cx="4950000" cy="180000"/>
          </a:xfrm>
          <a:prstGeom prst="rect">
            <a:avLst/>
          </a:prstGeom>
        </p:spPr>
        <p:txBody>
          <a:bodyPr vert="horz" lIns="0" tIns="0" rIns="0" bIns="0" rtlCol="0" anchor="t">
            <a:noAutofit/>
          </a:bodyPr>
          <a:lstStyle>
            <a:lvl1pPr algn="l">
              <a:lnSpc>
                <a:spcPts val="1300"/>
              </a:lnSpc>
              <a:defRPr sz="1100" b="0" i="0">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r>
              <a:rPr lang="nl-NL"/>
              <a:t>Voettekst</a:t>
            </a:r>
          </a:p>
        </p:txBody>
      </p:sp>
      <p:sp>
        <p:nvSpPr>
          <p:cNvPr id="8" name="Freeform 16">
            <a:extLst>
              <a:ext uri="{FF2B5EF4-FFF2-40B4-BE49-F238E27FC236}">
                <a16:creationId xmlns:a16="http://schemas.microsoft.com/office/drawing/2014/main" id="{50E76102-AF2B-F943-975D-D173C9805BB7}"/>
              </a:ext>
            </a:extLst>
          </p:cNvPr>
          <p:cNvSpPr>
            <a:spLocks/>
          </p:cNvSpPr>
          <p:nvPr userDrawn="1"/>
        </p:nvSpPr>
        <p:spPr bwMode="gray">
          <a:xfrm>
            <a:off x="2192178" y="6411937"/>
            <a:ext cx="107625" cy="462046"/>
          </a:xfrm>
          <a:custGeom>
            <a:avLst/>
            <a:gdLst>
              <a:gd name="T0" fmla="*/ 9 w 58"/>
              <a:gd name="T1" fmla="*/ 249 h 249"/>
              <a:gd name="T2" fmla="*/ 58 w 58"/>
              <a:gd name="T3" fmla="*/ 0 h 249"/>
              <a:gd name="T4" fmla="*/ 48 w 58"/>
              <a:gd name="T5" fmla="*/ 0 h 249"/>
              <a:gd name="T6" fmla="*/ 0 w 58"/>
              <a:gd name="T7" fmla="*/ 249 h 249"/>
              <a:gd name="T8" fmla="*/ 9 w 58"/>
              <a:gd name="T9" fmla="*/ 249 h 249"/>
            </a:gdLst>
            <a:ahLst/>
            <a:cxnLst>
              <a:cxn ang="0">
                <a:pos x="T0" y="T1"/>
              </a:cxn>
              <a:cxn ang="0">
                <a:pos x="T2" y="T3"/>
              </a:cxn>
              <a:cxn ang="0">
                <a:pos x="T4" y="T5"/>
              </a:cxn>
              <a:cxn ang="0">
                <a:pos x="T6" y="T7"/>
              </a:cxn>
              <a:cxn ang="0">
                <a:pos x="T8" y="T9"/>
              </a:cxn>
            </a:cxnLst>
            <a:rect l="0" t="0" r="r" b="b"/>
            <a:pathLst>
              <a:path w="58" h="249">
                <a:moveTo>
                  <a:pt x="9" y="249"/>
                </a:moveTo>
                <a:lnTo>
                  <a:pt x="58" y="0"/>
                </a:lnTo>
                <a:lnTo>
                  <a:pt x="48" y="0"/>
                </a:lnTo>
                <a:lnTo>
                  <a:pt x="0" y="249"/>
                </a:lnTo>
                <a:lnTo>
                  <a:pt x="9" y="24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a:solidFill>
                <a:schemeClr val="accent2"/>
              </a:solidFill>
              <a:latin typeface="Lato" panose="020F0502020204030203" pitchFamily="34" charset="0"/>
            </a:endParaRPr>
          </a:p>
        </p:txBody>
      </p:sp>
      <p:sp>
        <p:nvSpPr>
          <p:cNvPr id="12" name="Tijdelijke aanduiding voor dianummer 5">
            <a:extLst>
              <a:ext uri="{FF2B5EF4-FFF2-40B4-BE49-F238E27FC236}">
                <a16:creationId xmlns:a16="http://schemas.microsoft.com/office/drawing/2014/main" id="{AC9131B6-6ADB-984A-896E-CCEDB8A36AA4}"/>
              </a:ext>
            </a:extLst>
          </p:cNvPr>
          <p:cNvSpPr>
            <a:spLocks noGrp="1"/>
          </p:cNvSpPr>
          <p:nvPr>
            <p:ph type="sldNum" sz="quarter" idx="4"/>
          </p:nvPr>
        </p:nvSpPr>
        <p:spPr bwMode="gray">
          <a:xfrm>
            <a:off x="8063986" y="6541041"/>
            <a:ext cx="360000" cy="180000"/>
          </a:xfrm>
          <a:prstGeom prst="rect">
            <a:avLst/>
          </a:prstGeom>
        </p:spPr>
        <p:txBody>
          <a:bodyPr vert="horz" lIns="0" tIns="0" rIns="0" bIns="0" rtlCol="0" anchor="t">
            <a:noAutofit/>
          </a:bodyPr>
          <a:lstStyle>
            <a:lvl1pPr algn="r">
              <a:lnSpc>
                <a:spcPts val="1300"/>
              </a:lnSpc>
              <a:defRPr sz="1100" b="0" i="0">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fld id="{048B56CB-9010-4004-90AF-C202BE50FE88}" type="slidenum">
              <a:rPr lang="nl-NL" smtClean="0"/>
              <a:pPr/>
              <a:t>‹nr.›</a:t>
            </a:fld>
            <a:endParaRPr lang="nl-NL"/>
          </a:p>
        </p:txBody>
      </p:sp>
      <p:sp>
        <p:nvSpPr>
          <p:cNvPr id="13" name="Text Placeholder 15">
            <a:extLst>
              <a:ext uri="{FF2B5EF4-FFF2-40B4-BE49-F238E27FC236}">
                <a16:creationId xmlns:a16="http://schemas.microsoft.com/office/drawing/2014/main" id="{D7AC3781-6B84-4348-AA29-28F1397AFFFC}"/>
              </a:ext>
            </a:extLst>
          </p:cNvPr>
          <p:cNvSpPr>
            <a:spLocks noGrp="1"/>
          </p:cNvSpPr>
          <p:nvPr>
            <p:ph type="body" sz="quarter" idx="13" hasCustomPrompt="1"/>
          </p:nvPr>
        </p:nvSpPr>
        <p:spPr bwMode="gray">
          <a:xfrm>
            <a:off x="8733521" y="6518262"/>
            <a:ext cx="1800000" cy="180000"/>
          </a:xfrm>
        </p:spPr>
        <p:txBody>
          <a:bodyPr/>
          <a:lstStyle>
            <a:lvl1pPr marL="0" indent="0">
              <a:lnSpc>
                <a:spcPct val="100000"/>
              </a:lnSpc>
              <a:spcBef>
                <a:spcPts val="0"/>
              </a:spcBef>
              <a:buNone/>
              <a:defRPr sz="1100">
                <a:solidFill>
                  <a:schemeClr val="accent2"/>
                </a:solidFill>
                <a:latin typeface="Lato" panose="020F0502020204030203" pitchFamily="34" charset="0"/>
                <a:ea typeface="Lato" panose="020F0502020204030203" pitchFamily="34" charset="0"/>
                <a:cs typeface="Lato" panose="020F0502020204030203" pitchFamily="34" charset="0"/>
              </a:defRPr>
            </a:lvl1pPr>
            <a:lvl2pPr marL="0" indent="0">
              <a:lnSpc>
                <a:spcPct val="100000"/>
              </a:lnSpc>
              <a:spcBef>
                <a:spcPts val="0"/>
              </a:spcBef>
              <a:buNone/>
              <a:defRPr sz="1100">
                <a:solidFill>
                  <a:schemeClr val="accent2"/>
                </a:solidFill>
              </a:defRPr>
            </a:lvl2pPr>
            <a:lvl3pPr marL="0" indent="0">
              <a:lnSpc>
                <a:spcPct val="100000"/>
              </a:lnSpc>
              <a:spcBef>
                <a:spcPts val="0"/>
              </a:spcBef>
              <a:buNone/>
              <a:defRPr sz="1100">
                <a:solidFill>
                  <a:schemeClr val="accent2"/>
                </a:solidFill>
              </a:defRPr>
            </a:lvl3pPr>
            <a:lvl4pPr marL="0" indent="0">
              <a:lnSpc>
                <a:spcPct val="100000"/>
              </a:lnSpc>
              <a:spcBef>
                <a:spcPts val="0"/>
              </a:spcBef>
              <a:buFont typeface="Arial" panose="020B0604020202020204" pitchFamily="34" charset="0"/>
              <a:buNone/>
              <a:defRPr sz="1100">
                <a:solidFill>
                  <a:schemeClr val="accent2"/>
                </a:solidFill>
              </a:defRPr>
            </a:lvl4pPr>
            <a:lvl5pPr marL="0" indent="0">
              <a:lnSpc>
                <a:spcPct val="100000"/>
              </a:lnSpc>
              <a:spcBef>
                <a:spcPts val="0"/>
              </a:spcBef>
              <a:buFont typeface="Arial" panose="020B0604020202020204" pitchFamily="34" charset="0"/>
              <a:buNone/>
              <a:defRPr sz="1100">
                <a:solidFill>
                  <a:schemeClr val="accent2"/>
                </a:solidFill>
              </a:defRPr>
            </a:lvl5pPr>
            <a:lvl6pPr marL="0" indent="0">
              <a:lnSpc>
                <a:spcPct val="100000"/>
              </a:lnSpc>
              <a:spcBef>
                <a:spcPts val="0"/>
              </a:spcBef>
              <a:buFont typeface="Arial" panose="020B0604020202020204" pitchFamily="34" charset="0"/>
              <a:buNone/>
              <a:defRPr sz="1100">
                <a:solidFill>
                  <a:schemeClr val="accent2"/>
                </a:solidFill>
              </a:defRPr>
            </a:lvl6pPr>
            <a:lvl7pPr marL="0" indent="0">
              <a:lnSpc>
                <a:spcPct val="100000"/>
              </a:lnSpc>
              <a:spcBef>
                <a:spcPts val="0"/>
              </a:spcBef>
              <a:buFont typeface="Arial" panose="020B0604020202020204" pitchFamily="34" charset="0"/>
              <a:buNone/>
              <a:defRPr sz="1100">
                <a:solidFill>
                  <a:schemeClr val="accent2"/>
                </a:solidFill>
              </a:defRPr>
            </a:lvl7pPr>
            <a:lvl8pPr marL="0" indent="0">
              <a:lnSpc>
                <a:spcPct val="100000"/>
              </a:lnSpc>
              <a:spcBef>
                <a:spcPts val="0"/>
              </a:spcBef>
              <a:buFont typeface="Arial" panose="020B0604020202020204" pitchFamily="34" charset="0"/>
              <a:buNone/>
              <a:defRPr sz="1100">
                <a:solidFill>
                  <a:schemeClr val="accent2"/>
                </a:solidFill>
              </a:defRPr>
            </a:lvl8pPr>
            <a:lvl9pPr marL="0" indent="0">
              <a:lnSpc>
                <a:spcPct val="100000"/>
              </a:lnSpc>
              <a:spcBef>
                <a:spcPts val="0"/>
              </a:spcBef>
              <a:buFont typeface="Arial" panose="020B0604020202020204" pitchFamily="34" charset="0"/>
              <a:buNone/>
              <a:defRPr sz="1100">
                <a:solidFill>
                  <a:schemeClr val="accent2"/>
                </a:solidFill>
              </a:defRPr>
            </a:lvl9pPr>
          </a:lstStyle>
          <a:p>
            <a:pPr lvl="0"/>
            <a:r>
              <a:rPr lang="nl-NL"/>
              <a:t>[afzender/eigenaar]</a:t>
            </a:r>
          </a:p>
        </p:txBody>
      </p:sp>
    </p:spTree>
    <p:extLst>
      <p:ext uri="{BB962C8B-B14F-4D97-AF65-F5344CB8AC3E}">
        <p14:creationId xmlns:p14="http://schemas.microsoft.com/office/powerpoint/2010/main" val="1732408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en afbeelding">
    <p:spTree>
      <p:nvGrpSpPr>
        <p:cNvPr id="1" name=""/>
        <p:cNvGrpSpPr/>
        <p:nvPr/>
      </p:nvGrpSpPr>
      <p:grpSpPr>
        <a:xfrm>
          <a:off x="0" y="0"/>
          <a:ext cx="0" cy="0"/>
          <a:chOff x="0" y="0"/>
          <a:chExt cx="0" cy="0"/>
        </a:xfrm>
      </p:grpSpPr>
      <p:sp>
        <p:nvSpPr>
          <p:cNvPr id="23" name="Picture Placeholder 6">
            <a:extLst>
              <a:ext uri="{FF2B5EF4-FFF2-40B4-BE49-F238E27FC236}">
                <a16:creationId xmlns:a16="http://schemas.microsoft.com/office/drawing/2014/main" id="{197681A6-C5EF-704E-97FF-1D2781BF8689}"/>
              </a:ext>
            </a:extLst>
          </p:cNvPr>
          <p:cNvSpPr>
            <a:spLocks noGrp="1"/>
          </p:cNvSpPr>
          <p:nvPr>
            <p:ph type="pic" sz="quarter" idx="15" hasCustomPrompt="1"/>
          </p:nvPr>
        </p:nvSpPr>
        <p:spPr bwMode="gray">
          <a:xfrm>
            <a:off x="0" y="0"/>
            <a:ext cx="7028873" cy="6873983"/>
          </a:xfrm>
        </p:spPr>
        <p:txBody>
          <a:bodyPr/>
          <a:lstStyle>
            <a:lvl1pPr marL="0" indent="0">
              <a:buNone/>
              <a:defRPr baseline="0">
                <a:latin typeface="Lato" panose="020F0502020204030203" pitchFamily="34" charset="0"/>
                <a:ea typeface="Lato" panose="020F0502020204030203" pitchFamily="34" charset="0"/>
                <a:cs typeface="Lato" panose="020F0502020204030203" pitchFamily="34" charset="0"/>
              </a:defRPr>
            </a:lvl1pPr>
          </a:lstStyle>
          <a:p>
            <a:r>
              <a:rPr lang="nl-NL"/>
              <a:t>Klik op het icoon om een afbeelding in te voegen</a:t>
            </a:r>
          </a:p>
        </p:txBody>
      </p:sp>
      <p:sp>
        <p:nvSpPr>
          <p:cNvPr id="24" name="Tijdelijke aanduiding voor inhoud 2">
            <a:extLst>
              <a:ext uri="{FF2B5EF4-FFF2-40B4-BE49-F238E27FC236}">
                <a16:creationId xmlns:a16="http://schemas.microsoft.com/office/drawing/2014/main" id="{9167E964-1725-3543-9B87-F5455F194991}"/>
              </a:ext>
            </a:extLst>
          </p:cNvPr>
          <p:cNvSpPr>
            <a:spLocks noGrp="1"/>
          </p:cNvSpPr>
          <p:nvPr>
            <p:ph idx="1" hasCustomPrompt="1"/>
          </p:nvPr>
        </p:nvSpPr>
        <p:spPr bwMode="gray">
          <a:xfrm>
            <a:off x="7621522" y="1720799"/>
            <a:ext cx="3776728" cy="4340225"/>
          </a:xfrm>
        </p:spPr>
        <p:txBody>
          <a:bodyPr/>
          <a:lstStyle>
            <a:lvl1pPr>
              <a:defRPr>
                <a:latin typeface="Lato" panose="020F0502020204030203" pitchFamily="34" charset="0"/>
                <a:ea typeface="Lato" panose="020F0502020204030203" pitchFamily="34" charset="0"/>
                <a:cs typeface="Lato" panose="020F0502020204030203" pitchFamily="34" charset="0"/>
              </a:defRPr>
            </a:lvl1pPr>
            <a:lvl2pPr>
              <a:defRPr>
                <a:latin typeface="Lato" panose="020F0502020204030203" pitchFamily="34" charset="0"/>
                <a:ea typeface="Lato" panose="020F0502020204030203" pitchFamily="34" charset="0"/>
                <a:cs typeface="Lato" panose="020F0502020204030203" pitchFamily="34" charset="0"/>
              </a:defRPr>
            </a:lvl2pPr>
            <a:lvl3pPr>
              <a:defRPr>
                <a:latin typeface="Lato" panose="020F0502020204030203" pitchFamily="34" charset="0"/>
                <a:ea typeface="Lato" panose="020F0502020204030203" pitchFamily="34" charset="0"/>
                <a:cs typeface="Lato" panose="020F0502020204030203" pitchFamily="34" charset="0"/>
              </a:defRPr>
            </a:lvl3pPr>
            <a:lvl4pPr>
              <a:defRPr>
                <a:latin typeface="Lato" panose="020F0502020204030203" pitchFamily="34" charset="0"/>
                <a:ea typeface="Lato" panose="020F0502020204030203" pitchFamily="34" charset="0"/>
                <a:cs typeface="Lato" panose="020F0502020204030203" pitchFamily="34" charset="0"/>
              </a:defRPr>
            </a:lvl4pPr>
            <a:lvl5pPr>
              <a:defRPr>
                <a:latin typeface="Lato" panose="020F0502020204030203" pitchFamily="34" charset="0"/>
                <a:ea typeface="Lato" panose="020F0502020204030203" pitchFamily="34" charset="0"/>
                <a:cs typeface="Lato" panose="020F0502020204030203" pitchFamily="34" charset="0"/>
              </a:defRPr>
            </a:lvl5pPr>
          </a:lstStyle>
          <a:p>
            <a:pPr lvl="0"/>
            <a:r>
              <a:rPr lang="nl-NL" noProof="1"/>
              <a:t>[Tekst]</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13" name="Tijdelijke aanduiding voor dianummer 5">
            <a:extLst>
              <a:ext uri="{FF2B5EF4-FFF2-40B4-BE49-F238E27FC236}">
                <a16:creationId xmlns:a16="http://schemas.microsoft.com/office/drawing/2014/main" id="{8AC04D12-0E91-164B-A61F-9481FE22DF0F}"/>
              </a:ext>
            </a:extLst>
          </p:cNvPr>
          <p:cNvSpPr>
            <a:spLocks noGrp="1"/>
          </p:cNvSpPr>
          <p:nvPr>
            <p:ph type="sldNum" sz="quarter" idx="4"/>
          </p:nvPr>
        </p:nvSpPr>
        <p:spPr bwMode="gray">
          <a:xfrm>
            <a:off x="8063986" y="6541041"/>
            <a:ext cx="360000" cy="180000"/>
          </a:xfrm>
          <a:prstGeom prst="rect">
            <a:avLst/>
          </a:prstGeom>
        </p:spPr>
        <p:txBody>
          <a:bodyPr vert="horz" lIns="0" tIns="0" rIns="0" bIns="0" rtlCol="0" anchor="t">
            <a:noAutofit/>
          </a:bodyPr>
          <a:lstStyle>
            <a:lvl1pPr algn="r">
              <a:lnSpc>
                <a:spcPts val="1300"/>
              </a:lnSpc>
              <a:defRPr sz="1100" b="0" i="0">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fld id="{048B56CB-9010-4004-90AF-C202BE50FE88}" type="slidenum">
              <a:rPr lang="nl-NL" smtClean="0"/>
              <a:pPr/>
              <a:t>‹nr.›</a:t>
            </a:fld>
            <a:endParaRPr lang="nl-NL"/>
          </a:p>
        </p:txBody>
      </p:sp>
      <p:sp>
        <p:nvSpPr>
          <p:cNvPr id="14" name="Text Placeholder 15">
            <a:extLst>
              <a:ext uri="{FF2B5EF4-FFF2-40B4-BE49-F238E27FC236}">
                <a16:creationId xmlns:a16="http://schemas.microsoft.com/office/drawing/2014/main" id="{5E757D29-89EE-B848-BA54-CE7723D36283}"/>
              </a:ext>
            </a:extLst>
          </p:cNvPr>
          <p:cNvSpPr>
            <a:spLocks noGrp="1"/>
          </p:cNvSpPr>
          <p:nvPr>
            <p:ph type="body" sz="quarter" idx="13" hasCustomPrompt="1"/>
          </p:nvPr>
        </p:nvSpPr>
        <p:spPr bwMode="gray">
          <a:xfrm>
            <a:off x="8733521" y="6518262"/>
            <a:ext cx="1800000" cy="180000"/>
          </a:xfrm>
        </p:spPr>
        <p:txBody>
          <a:bodyPr/>
          <a:lstStyle>
            <a:lvl1pPr marL="0" indent="0">
              <a:lnSpc>
                <a:spcPct val="100000"/>
              </a:lnSpc>
              <a:spcBef>
                <a:spcPts val="0"/>
              </a:spcBef>
              <a:buNone/>
              <a:defRPr sz="1100">
                <a:solidFill>
                  <a:schemeClr val="accent2"/>
                </a:solidFill>
                <a:latin typeface="Lato" panose="020F0502020204030203" pitchFamily="34" charset="0"/>
                <a:ea typeface="Lato" panose="020F0502020204030203" pitchFamily="34" charset="0"/>
                <a:cs typeface="Lato" panose="020F0502020204030203" pitchFamily="34" charset="0"/>
              </a:defRPr>
            </a:lvl1pPr>
            <a:lvl2pPr marL="0" indent="0">
              <a:lnSpc>
                <a:spcPct val="100000"/>
              </a:lnSpc>
              <a:spcBef>
                <a:spcPts val="0"/>
              </a:spcBef>
              <a:buNone/>
              <a:defRPr sz="1100">
                <a:solidFill>
                  <a:schemeClr val="accent2"/>
                </a:solidFill>
              </a:defRPr>
            </a:lvl2pPr>
            <a:lvl3pPr marL="0" indent="0">
              <a:lnSpc>
                <a:spcPct val="100000"/>
              </a:lnSpc>
              <a:spcBef>
                <a:spcPts val="0"/>
              </a:spcBef>
              <a:buNone/>
              <a:defRPr sz="1100">
                <a:solidFill>
                  <a:schemeClr val="accent2"/>
                </a:solidFill>
              </a:defRPr>
            </a:lvl3pPr>
            <a:lvl4pPr marL="0" indent="0">
              <a:lnSpc>
                <a:spcPct val="100000"/>
              </a:lnSpc>
              <a:spcBef>
                <a:spcPts val="0"/>
              </a:spcBef>
              <a:buFont typeface="Arial" panose="020B0604020202020204" pitchFamily="34" charset="0"/>
              <a:buNone/>
              <a:defRPr sz="1100">
                <a:solidFill>
                  <a:schemeClr val="accent2"/>
                </a:solidFill>
              </a:defRPr>
            </a:lvl4pPr>
            <a:lvl5pPr marL="0" indent="0">
              <a:lnSpc>
                <a:spcPct val="100000"/>
              </a:lnSpc>
              <a:spcBef>
                <a:spcPts val="0"/>
              </a:spcBef>
              <a:buFont typeface="Arial" panose="020B0604020202020204" pitchFamily="34" charset="0"/>
              <a:buNone/>
              <a:defRPr sz="1100">
                <a:solidFill>
                  <a:schemeClr val="accent2"/>
                </a:solidFill>
              </a:defRPr>
            </a:lvl5pPr>
            <a:lvl6pPr marL="0" indent="0">
              <a:lnSpc>
                <a:spcPct val="100000"/>
              </a:lnSpc>
              <a:spcBef>
                <a:spcPts val="0"/>
              </a:spcBef>
              <a:buFont typeface="Arial" panose="020B0604020202020204" pitchFamily="34" charset="0"/>
              <a:buNone/>
              <a:defRPr sz="1100">
                <a:solidFill>
                  <a:schemeClr val="accent2"/>
                </a:solidFill>
              </a:defRPr>
            </a:lvl6pPr>
            <a:lvl7pPr marL="0" indent="0">
              <a:lnSpc>
                <a:spcPct val="100000"/>
              </a:lnSpc>
              <a:spcBef>
                <a:spcPts val="0"/>
              </a:spcBef>
              <a:buFont typeface="Arial" panose="020B0604020202020204" pitchFamily="34" charset="0"/>
              <a:buNone/>
              <a:defRPr sz="1100">
                <a:solidFill>
                  <a:schemeClr val="accent2"/>
                </a:solidFill>
              </a:defRPr>
            </a:lvl7pPr>
            <a:lvl8pPr marL="0" indent="0">
              <a:lnSpc>
                <a:spcPct val="100000"/>
              </a:lnSpc>
              <a:spcBef>
                <a:spcPts val="0"/>
              </a:spcBef>
              <a:buFont typeface="Arial" panose="020B0604020202020204" pitchFamily="34" charset="0"/>
              <a:buNone/>
              <a:defRPr sz="1100">
                <a:solidFill>
                  <a:schemeClr val="accent2"/>
                </a:solidFill>
              </a:defRPr>
            </a:lvl8pPr>
            <a:lvl9pPr marL="0" indent="0">
              <a:lnSpc>
                <a:spcPct val="100000"/>
              </a:lnSpc>
              <a:spcBef>
                <a:spcPts val="0"/>
              </a:spcBef>
              <a:buFont typeface="Arial" panose="020B0604020202020204" pitchFamily="34" charset="0"/>
              <a:buNone/>
              <a:defRPr sz="1100">
                <a:solidFill>
                  <a:schemeClr val="accent2"/>
                </a:solidFill>
              </a:defRPr>
            </a:lvl9pPr>
          </a:lstStyle>
          <a:p>
            <a:pPr lvl="0"/>
            <a:r>
              <a:rPr lang="nl-NL"/>
              <a:t>[afzender/eigenaar]</a:t>
            </a:r>
          </a:p>
        </p:txBody>
      </p:sp>
    </p:spTree>
    <p:extLst>
      <p:ext uri="{BB962C8B-B14F-4D97-AF65-F5344CB8AC3E}">
        <p14:creationId xmlns:p14="http://schemas.microsoft.com/office/powerpoint/2010/main" val="3342418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tekst en foto">
    <p:spTree>
      <p:nvGrpSpPr>
        <p:cNvPr id="1" name=""/>
        <p:cNvGrpSpPr/>
        <p:nvPr/>
      </p:nvGrpSpPr>
      <p:grpSpPr>
        <a:xfrm>
          <a:off x="0" y="0"/>
          <a:ext cx="0" cy="0"/>
          <a:chOff x="0" y="0"/>
          <a:chExt cx="0" cy="0"/>
        </a:xfrm>
      </p:grpSpPr>
      <p:sp>
        <p:nvSpPr>
          <p:cNvPr id="17" name="Title 6">
            <a:extLst>
              <a:ext uri="{FF2B5EF4-FFF2-40B4-BE49-F238E27FC236}">
                <a16:creationId xmlns:a16="http://schemas.microsoft.com/office/drawing/2014/main" id="{CF6A3590-EF00-974E-A934-6FA2FDB20F99}"/>
              </a:ext>
            </a:extLst>
          </p:cNvPr>
          <p:cNvSpPr>
            <a:spLocks noGrp="1"/>
          </p:cNvSpPr>
          <p:nvPr>
            <p:ph type="title" hasCustomPrompt="1"/>
          </p:nvPr>
        </p:nvSpPr>
        <p:spPr bwMode="gray">
          <a:xfrm>
            <a:off x="6512061" y="1720800"/>
            <a:ext cx="4886189" cy="576000"/>
          </a:xfrm>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r>
              <a:rPr lang="nl-NL"/>
              <a:t>[Titel]</a:t>
            </a:r>
          </a:p>
        </p:txBody>
      </p:sp>
      <p:sp>
        <p:nvSpPr>
          <p:cNvPr id="29" name="Tijdelijke aanduiding voor inhoud 2">
            <a:extLst>
              <a:ext uri="{FF2B5EF4-FFF2-40B4-BE49-F238E27FC236}">
                <a16:creationId xmlns:a16="http://schemas.microsoft.com/office/drawing/2014/main" id="{E25F65D0-8C53-9449-9035-B2944DC8E567}"/>
              </a:ext>
            </a:extLst>
          </p:cNvPr>
          <p:cNvSpPr>
            <a:spLocks noGrp="1"/>
          </p:cNvSpPr>
          <p:nvPr>
            <p:ph idx="15" hasCustomPrompt="1"/>
          </p:nvPr>
        </p:nvSpPr>
        <p:spPr bwMode="gray">
          <a:xfrm>
            <a:off x="6512061" y="2595418"/>
            <a:ext cx="4886189" cy="3464070"/>
          </a:xfrm>
        </p:spPr>
        <p:txBody>
          <a:bodyPr/>
          <a:lstStyle>
            <a:lvl1pPr>
              <a:defRPr>
                <a:latin typeface="Lato" panose="020F0502020204030203" pitchFamily="34" charset="0"/>
                <a:ea typeface="Lato" panose="020F0502020204030203" pitchFamily="34" charset="0"/>
                <a:cs typeface="Lato" panose="020F0502020204030203" pitchFamily="34" charset="0"/>
              </a:defRPr>
            </a:lvl1pPr>
            <a:lvl2pPr>
              <a:defRPr>
                <a:latin typeface="Lato" panose="020F0502020204030203" pitchFamily="34" charset="0"/>
                <a:ea typeface="Lato" panose="020F0502020204030203" pitchFamily="34" charset="0"/>
                <a:cs typeface="Lato" panose="020F0502020204030203" pitchFamily="34" charset="0"/>
              </a:defRPr>
            </a:lvl2pPr>
            <a:lvl3pPr>
              <a:defRPr>
                <a:latin typeface="Lato" panose="020F0502020204030203" pitchFamily="34" charset="0"/>
                <a:ea typeface="Lato" panose="020F0502020204030203" pitchFamily="34" charset="0"/>
                <a:cs typeface="Lato" panose="020F0502020204030203" pitchFamily="34" charset="0"/>
              </a:defRPr>
            </a:lvl3pPr>
            <a:lvl4pPr>
              <a:defRPr>
                <a:latin typeface="Lato" panose="020F0502020204030203" pitchFamily="34" charset="0"/>
                <a:ea typeface="Lato" panose="020F0502020204030203" pitchFamily="34" charset="0"/>
                <a:cs typeface="Lato" panose="020F0502020204030203" pitchFamily="34" charset="0"/>
              </a:defRPr>
            </a:lvl4pPr>
            <a:lvl5pPr>
              <a:defRPr>
                <a:latin typeface="Lato" panose="020F0502020204030203" pitchFamily="34" charset="0"/>
                <a:ea typeface="Lato" panose="020F0502020204030203" pitchFamily="34" charset="0"/>
                <a:cs typeface="Lato" panose="020F0502020204030203" pitchFamily="34" charset="0"/>
              </a:defRPr>
            </a:lvl5pPr>
          </a:lstStyle>
          <a:p>
            <a:pPr lvl="0"/>
            <a:r>
              <a:rPr lang="nl-NL" noProof="1"/>
              <a:t>[Tekst]</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34" name="Picture Placeholder 6">
            <a:extLst>
              <a:ext uri="{FF2B5EF4-FFF2-40B4-BE49-F238E27FC236}">
                <a16:creationId xmlns:a16="http://schemas.microsoft.com/office/drawing/2014/main" id="{74856A4D-CBFB-984F-88ED-95D91B058ACE}"/>
              </a:ext>
            </a:extLst>
          </p:cNvPr>
          <p:cNvSpPr>
            <a:spLocks noGrp="1"/>
          </p:cNvSpPr>
          <p:nvPr>
            <p:ph type="pic" sz="quarter" idx="16" hasCustomPrompt="1"/>
          </p:nvPr>
        </p:nvSpPr>
        <p:spPr bwMode="gray">
          <a:xfrm>
            <a:off x="793750" y="765175"/>
            <a:ext cx="5125662" cy="5294313"/>
          </a:xfrm>
        </p:spPr>
        <p:txBody>
          <a:bodyPr/>
          <a:lstStyle>
            <a:lvl1pPr marL="0" indent="0">
              <a:buNone/>
              <a:defRPr baseline="0">
                <a:latin typeface="Lato" panose="020F0502020204030203" pitchFamily="34" charset="0"/>
                <a:ea typeface="Lato" panose="020F0502020204030203" pitchFamily="34" charset="0"/>
                <a:cs typeface="Lato" panose="020F0502020204030203" pitchFamily="34" charset="0"/>
              </a:defRPr>
            </a:lvl1pPr>
          </a:lstStyle>
          <a:p>
            <a:r>
              <a:rPr lang="nl-NL"/>
              <a:t>Klik op het icoon om een afbeelding in te voegen</a:t>
            </a:r>
          </a:p>
        </p:txBody>
      </p:sp>
      <p:sp>
        <p:nvSpPr>
          <p:cNvPr id="11" name="Tijdelijke aanduiding voor datum 3">
            <a:extLst>
              <a:ext uri="{FF2B5EF4-FFF2-40B4-BE49-F238E27FC236}">
                <a16:creationId xmlns:a16="http://schemas.microsoft.com/office/drawing/2014/main" id="{B5ACBEF7-D0FB-2F41-9822-FF9B3CA42F39}"/>
              </a:ext>
            </a:extLst>
          </p:cNvPr>
          <p:cNvSpPr>
            <a:spLocks noGrp="1"/>
          </p:cNvSpPr>
          <p:nvPr>
            <p:ph type="dt" sz="half" idx="2"/>
          </p:nvPr>
        </p:nvSpPr>
        <p:spPr bwMode="gray">
          <a:xfrm>
            <a:off x="795049" y="6526629"/>
            <a:ext cx="1332000" cy="194411"/>
          </a:xfrm>
          <a:prstGeom prst="rect">
            <a:avLst/>
          </a:prstGeom>
        </p:spPr>
        <p:txBody>
          <a:bodyPr vert="horz" lIns="0" tIns="0" rIns="0" bIns="0" rtlCol="0" anchor="t">
            <a:noAutofit/>
          </a:bodyPr>
          <a:lstStyle>
            <a:lvl1pPr algn="l">
              <a:lnSpc>
                <a:spcPts val="1300"/>
              </a:lnSpc>
              <a:defRPr sz="1100" b="0" i="0">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endParaRPr lang="nl-NL"/>
          </a:p>
        </p:txBody>
      </p:sp>
      <p:sp>
        <p:nvSpPr>
          <p:cNvPr id="12" name="Tijdelijke aanduiding voor voettekst 4">
            <a:extLst>
              <a:ext uri="{FF2B5EF4-FFF2-40B4-BE49-F238E27FC236}">
                <a16:creationId xmlns:a16="http://schemas.microsoft.com/office/drawing/2014/main" id="{072F666C-5558-AB40-A508-2C41266C9293}"/>
              </a:ext>
            </a:extLst>
          </p:cNvPr>
          <p:cNvSpPr>
            <a:spLocks noGrp="1"/>
          </p:cNvSpPr>
          <p:nvPr>
            <p:ph type="ftr" sz="quarter" idx="3"/>
          </p:nvPr>
        </p:nvSpPr>
        <p:spPr bwMode="gray">
          <a:xfrm>
            <a:off x="2402119" y="6526630"/>
            <a:ext cx="4950000" cy="180000"/>
          </a:xfrm>
          <a:prstGeom prst="rect">
            <a:avLst/>
          </a:prstGeom>
        </p:spPr>
        <p:txBody>
          <a:bodyPr vert="horz" lIns="0" tIns="0" rIns="0" bIns="0" rtlCol="0" anchor="t">
            <a:noAutofit/>
          </a:bodyPr>
          <a:lstStyle>
            <a:lvl1pPr algn="l">
              <a:lnSpc>
                <a:spcPts val="1300"/>
              </a:lnSpc>
              <a:defRPr sz="1100" b="0" i="0">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r>
              <a:rPr lang="nl-NL"/>
              <a:t>Voettekst</a:t>
            </a:r>
          </a:p>
        </p:txBody>
      </p:sp>
      <p:sp>
        <p:nvSpPr>
          <p:cNvPr id="13" name="Freeform 16">
            <a:extLst>
              <a:ext uri="{FF2B5EF4-FFF2-40B4-BE49-F238E27FC236}">
                <a16:creationId xmlns:a16="http://schemas.microsoft.com/office/drawing/2014/main" id="{8B476EB7-828A-5A4C-8374-DBF52F48D9AC}"/>
              </a:ext>
            </a:extLst>
          </p:cNvPr>
          <p:cNvSpPr>
            <a:spLocks/>
          </p:cNvSpPr>
          <p:nvPr userDrawn="1"/>
        </p:nvSpPr>
        <p:spPr bwMode="gray">
          <a:xfrm>
            <a:off x="2192178" y="6411937"/>
            <a:ext cx="107625" cy="462046"/>
          </a:xfrm>
          <a:custGeom>
            <a:avLst/>
            <a:gdLst>
              <a:gd name="T0" fmla="*/ 9 w 58"/>
              <a:gd name="T1" fmla="*/ 249 h 249"/>
              <a:gd name="T2" fmla="*/ 58 w 58"/>
              <a:gd name="T3" fmla="*/ 0 h 249"/>
              <a:gd name="T4" fmla="*/ 48 w 58"/>
              <a:gd name="T5" fmla="*/ 0 h 249"/>
              <a:gd name="T6" fmla="*/ 0 w 58"/>
              <a:gd name="T7" fmla="*/ 249 h 249"/>
              <a:gd name="T8" fmla="*/ 9 w 58"/>
              <a:gd name="T9" fmla="*/ 249 h 249"/>
            </a:gdLst>
            <a:ahLst/>
            <a:cxnLst>
              <a:cxn ang="0">
                <a:pos x="T0" y="T1"/>
              </a:cxn>
              <a:cxn ang="0">
                <a:pos x="T2" y="T3"/>
              </a:cxn>
              <a:cxn ang="0">
                <a:pos x="T4" y="T5"/>
              </a:cxn>
              <a:cxn ang="0">
                <a:pos x="T6" y="T7"/>
              </a:cxn>
              <a:cxn ang="0">
                <a:pos x="T8" y="T9"/>
              </a:cxn>
            </a:cxnLst>
            <a:rect l="0" t="0" r="r" b="b"/>
            <a:pathLst>
              <a:path w="58" h="249">
                <a:moveTo>
                  <a:pt x="9" y="249"/>
                </a:moveTo>
                <a:lnTo>
                  <a:pt x="58" y="0"/>
                </a:lnTo>
                <a:lnTo>
                  <a:pt x="48" y="0"/>
                </a:lnTo>
                <a:lnTo>
                  <a:pt x="0" y="249"/>
                </a:lnTo>
                <a:lnTo>
                  <a:pt x="9" y="24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a:solidFill>
                <a:schemeClr val="accent2"/>
              </a:solidFill>
              <a:latin typeface="Lato" panose="020F0502020204030203" pitchFamily="34" charset="0"/>
            </a:endParaRPr>
          </a:p>
        </p:txBody>
      </p:sp>
      <p:sp>
        <p:nvSpPr>
          <p:cNvPr id="14" name="Tijdelijke aanduiding voor dianummer 5">
            <a:extLst>
              <a:ext uri="{FF2B5EF4-FFF2-40B4-BE49-F238E27FC236}">
                <a16:creationId xmlns:a16="http://schemas.microsoft.com/office/drawing/2014/main" id="{910230B9-EE11-9240-B945-ED9443353AD4}"/>
              </a:ext>
            </a:extLst>
          </p:cNvPr>
          <p:cNvSpPr>
            <a:spLocks noGrp="1"/>
          </p:cNvSpPr>
          <p:nvPr>
            <p:ph type="sldNum" sz="quarter" idx="4"/>
          </p:nvPr>
        </p:nvSpPr>
        <p:spPr bwMode="gray">
          <a:xfrm>
            <a:off x="8063986" y="6541041"/>
            <a:ext cx="360000" cy="180000"/>
          </a:xfrm>
          <a:prstGeom prst="rect">
            <a:avLst/>
          </a:prstGeom>
        </p:spPr>
        <p:txBody>
          <a:bodyPr vert="horz" lIns="0" tIns="0" rIns="0" bIns="0" rtlCol="0" anchor="t">
            <a:noAutofit/>
          </a:bodyPr>
          <a:lstStyle>
            <a:lvl1pPr algn="r">
              <a:lnSpc>
                <a:spcPts val="1300"/>
              </a:lnSpc>
              <a:defRPr sz="1100" b="0" i="0">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fld id="{048B56CB-9010-4004-90AF-C202BE50FE88}" type="slidenum">
              <a:rPr lang="nl-NL" smtClean="0"/>
              <a:pPr/>
              <a:t>‹nr.›</a:t>
            </a:fld>
            <a:endParaRPr lang="nl-NL"/>
          </a:p>
        </p:txBody>
      </p:sp>
      <p:sp>
        <p:nvSpPr>
          <p:cNvPr id="15" name="Text Placeholder 15">
            <a:extLst>
              <a:ext uri="{FF2B5EF4-FFF2-40B4-BE49-F238E27FC236}">
                <a16:creationId xmlns:a16="http://schemas.microsoft.com/office/drawing/2014/main" id="{0C5F4761-D3CD-384B-B6D9-62687040384E}"/>
              </a:ext>
            </a:extLst>
          </p:cNvPr>
          <p:cNvSpPr>
            <a:spLocks noGrp="1"/>
          </p:cNvSpPr>
          <p:nvPr>
            <p:ph type="body" sz="quarter" idx="13" hasCustomPrompt="1"/>
          </p:nvPr>
        </p:nvSpPr>
        <p:spPr bwMode="gray">
          <a:xfrm>
            <a:off x="8733521" y="6518262"/>
            <a:ext cx="1800000" cy="180000"/>
          </a:xfrm>
        </p:spPr>
        <p:txBody>
          <a:bodyPr/>
          <a:lstStyle>
            <a:lvl1pPr marL="0" indent="0">
              <a:lnSpc>
                <a:spcPct val="100000"/>
              </a:lnSpc>
              <a:spcBef>
                <a:spcPts val="0"/>
              </a:spcBef>
              <a:buNone/>
              <a:defRPr sz="1100">
                <a:solidFill>
                  <a:schemeClr val="accent2"/>
                </a:solidFill>
                <a:latin typeface="Lato" panose="020F0502020204030203" pitchFamily="34" charset="0"/>
                <a:ea typeface="Lato" panose="020F0502020204030203" pitchFamily="34" charset="0"/>
                <a:cs typeface="Lato" panose="020F0502020204030203" pitchFamily="34" charset="0"/>
              </a:defRPr>
            </a:lvl1pPr>
            <a:lvl2pPr marL="0" indent="0">
              <a:lnSpc>
                <a:spcPct val="100000"/>
              </a:lnSpc>
              <a:spcBef>
                <a:spcPts val="0"/>
              </a:spcBef>
              <a:buNone/>
              <a:defRPr sz="1100">
                <a:solidFill>
                  <a:schemeClr val="accent2"/>
                </a:solidFill>
              </a:defRPr>
            </a:lvl2pPr>
            <a:lvl3pPr marL="0" indent="0">
              <a:lnSpc>
                <a:spcPct val="100000"/>
              </a:lnSpc>
              <a:spcBef>
                <a:spcPts val="0"/>
              </a:spcBef>
              <a:buNone/>
              <a:defRPr sz="1100">
                <a:solidFill>
                  <a:schemeClr val="accent2"/>
                </a:solidFill>
              </a:defRPr>
            </a:lvl3pPr>
            <a:lvl4pPr marL="0" indent="0">
              <a:lnSpc>
                <a:spcPct val="100000"/>
              </a:lnSpc>
              <a:spcBef>
                <a:spcPts val="0"/>
              </a:spcBef>
              <a:buFont typeface="Arial" panose="020B0604020202020204" pitchFamily="34" charset="0"/>
              <a:buNone/>
              <a:defRPr sz="1100">
                <a:solidFill>
                  <a:schemeClr val="accent2"/>
                </a:solidFill>
              </a:defRPr>
            </a:lvl4pPr>
            <a:lvl5pPr marL="0" indent="0">
              <a:lnSpc>
                <a:spcPct val="100000"/>
              </a:lnSpc>
              <a:spcBef>
                <a:spcPts val="0"/>
              </a:spcBef>
              <a:buFont typeface="Arial" panose="020B0604020202020204" pitchFamily="34" charset="0"/>
              <a:buNone/>
              <a:defRPr sz="1100">
                <a:solidFill>
                  <a:schemeClr val="accent2"/>
                </a:solidFill>
              </a:defRPr>
            </a:lvl5pPr>
            <a:lvl6pPr marL="0" indent="0">
              <a:lnSpc>
                <a:spcPct val="100000"/>
              </a:lnSpc>
              <a:spcBef>
                <a:spcPts val="0"/>
              </a:spcBef>
              <a:buFont typeface="Arial" panose="020B0604020202020204" pitchFamily="34" charset="0"/>
              <a:buNone/>
              <a:defRPr sz="1100">
                <a:solidFill>
                  <a:schemeClr val="accent2"/>
                </a:solidFill>
              </a:defRPr>
            </a:lvl6pPr>
            <a:lvl7pPr marL="0" indent="0">
              <a:lnSpc>
                <a:spcPct val="100000"/>
              </a:lnSpc>
              <a:spcBef>
                <a:spcPts val="0"/>
              </a:spcBef>
              <a:buFont typeface="Arial" panose="020B0604020202020204" pitchFamily="34" charset="0"/>
              <a:buNone/>
              <a:defRPr sz="1100">
                <a:solidFill>
                  <a:schemeClr val="accent2"/>
                </a:solidFill>
              </a:defRPr>
            </a:lvl7pPr>
            <a:lvl8pPr marL="0" indent="0">
              <a:lnSpc>
                <a:spcPct val="100000"/>
              </a:lnSpc>
              <a:spcBef>
                <a:spcPts val="0"/>
              </a:spcBef>
              <a:buFont typeface="Arial" panose="020B0604020202020204" pitchFamily="34" charset="0"/>
              <a:buNone/>
              <a:defRPr sz="1100">
                <a:solidFill>
                  <a:schemeClr val="accent2"/>
                </a:solidFill>
              </a:defRPr>
            </a:lvl8pPr>
            <a:lvl9pPr marL="0" indent="0">
              <a:lnSpc>
                <a:spcPct val="100000"/>
              </a:lnSpc>
              <a:spcBef>
                <a:spcPts val="0"/>
              </a:spcBef>
              <a:buFont typeface="Arial" panose="020B0604020202020204" pitchFamily="34" charset="0"/>
              <a:buNone/>
              <a:defRPr sz="1100">
                <a:solidFill>
                  <a:schemeClr val="accent2"/>
                </a:solidFill>
              </a:defRPr>
            </a:lvl9pPr>
          </a:lstStyle>
          <a:p>
            <a:pPr lvl="0"/>
            <a:r>
              <a:rPr lang="nl-NL"/>
              <a:t>[afzender/eigenaar]</a:t>
            </a:r>
          </a:p>
        </p:txBody>
      </p:sp>
    </p:spTree>
    <p:extLst>
      <p:ext uri="{BB962C8B-B14F-4D97-AF65-F5344CB8AC3E}">
        <p14:creationId xmlns:p14="http://schemas.microsoft.com/office/powerpoint/2010/main" val="690079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en 2 kaders">
    <p:spTree>
      <p:nvGrpSpPr>
        <p:cNvPr id="1" name=""/>
        <p:cNvGrpSpPr/>
        <p:nvPr/>
      </p:nvGrpSpPr>
      <p:grpSpPr>
        <a:xfrm>
          <a:off x="0" y="0"/>
          <a:ext cx="0" cy="0"/>
          <a:chOff x="0" y="0"/>
          <a:chExt cx="0" cy="0"/>
        </a:xfrm>
      </p:grpSpPr>
      <p:sp>
        <p:nvSpPr>
          <p:cNvPr id="5" name="Title 4"/>
          <p:cNvSpPr>
            <a:spLocks noGrp="1"/>
          </p:cNvSpPr>
          <p:nvPr>
            <p:ph type="title" hasCustomPrompt="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r>
              <a:rPr lang="nl-NL"/>
              <a:t>[Titel]</a:t>
            </a:r>
          </a:p>
        </p:txBody>
      </p:sp>
      <p:sp>
        <p:nvSpPr>
          <p:cNvPr id="14" name="Tijdelijke aanduiding voor inhoud 2">
            <a:extLst>
              <a:ext uri="{FF2B5EF4-FFF2-40B4-BE49-F238E27FC236}">
                <a16:creationId xmlns:a16="http://schemas.microsoft.com/office/drawing/2014/main" id="{B8753746-36AE-8F4B-8DC9-FC0B723EA837}"/>
              </a:ext>
            </a:extLst>
          </p:cNvPr>
          <p:cNvSpPr>
            <a:spLocks noGrp="1"/>
          </p:cNvSpPr>
          <p:nvPr>
            <p:ph idx="1" hasCustomPrompt="1"/>
          </p:nvPr>
        </p:nvSpPr>
        <p:spPr bwMode="gray">
          <a:xfrm>
            <a:off x="785812" y="2476800"/>
            <a:ext cx="5133600" cy="3582688"/>
          </a:xfrm>
        </p:spPr>
        <p:txBody>
          <a:bodyPr/>
          <a:lstStyle>
            <a:lvl1pPr>
              <a:defRPr>
                <a:latin typeface="Lato" panose="020F0502020204030203" pitchFamily="34" charset="0"/>
                <a:ea typeface="Lato" panose="020F0502020204030203" pitchFamily="34" charset="0"/>
                <a:cs typeface="Lato" panose="020F0502020204030203" pitchFamily="34" charset="0"/>
              </a:defRPr>
            </a:lvl1pPr>
            <a:lvl2pPr>
              <a:defRPr>
                <a:latin typeface="Lato" panose="020F0502020204030203" pitchFamily="34" charset="0"/>
                <a:ea typeface="Lato" panose="020F0502020204030203" pitchFamily="34" charset="0"/>
                <a:cs typeface="Lato" panose="020F0502020204030203" pitchFamily="34" charset="0"/>
              </a:defRPr>
            </a:lvl2pPr>
            <a:lvl3pPr>
              <a:defRPr>
                <a:latin typeface="Lato" panose="020F0502020204030203" pitchFamily="34" charset="0"/>
                <a:ea typeface="Lato" panose="020F0502020204030203" pitchFamily="34" charset="0"/>
                <a:cs typeface="Lato" panose="020F0502020204030203" pitchFamily="34" charset="0"/>
              </a:defRPr>
            </a:lvl3pPr>
            <a:lvl4pPr>
              <a:defRPr>
                <a:latin typeface="Lato" panose="020F0502020204030203" pitchFamily="34" charset="0"/>
                <a:ea typeface="Lato" panose="020F0502020204030203" pitchFamily="34" charset="0"/>
                <a:cs typeface="Lato" panose="020F0502020204030203" pitchFamily="34" charset="0"/>
              </a:defRPr>
            </a:lvl4pPr>
            <a:lvl5pPr>
              <a:defRPr>
                <a:latin typeface="Lato" panose="020F0502020204030203" pitchFamily="34" charset="0"/>
                <a:ea typeface="Lato" panose="020F0502020204030203" pitchFamily="34" charset="0"/>
                <a:cs typeface="Lato" panose="020F0502020204030203" pitchFamily="34" charset="0"/>
              </a:defRPr>
            </a:lvl5pPr>
          </a:lstStyle>
          <a:p>
            <a:pPr lvl="0"/>
            <a:r>
              <a:rPr lang="nl-NL" noProof="1"/>
              <a:t>[Tekst]</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16" name="Tijdelijke aanduiding voor inhoud 2">
            <a:extLst>
              <a:ext uri="{FF2B5EF4-FFF2-40B4-BE49-F238E27FC236}">
                <a16:creationId xmlns:a16="http://schemas.microsoft.com/office/drawing/2014/main" id="{8E0F4543-6CB9-D344-AB18-D5C63649A7ED}"/>
              </a:ext>
            </a:extLst>
          </p:cNvPr>
          <p:cNvSpPr>
            <a:spLocks noGrp="1"/>
          </p:cNvSpPr>
          <p:nvPr>
            <p:ph idx="16" hasCustomPrompt="1"/>
          </p:nvPr>
        </p:nvSpPr>
        <p:spPr bwMode="gray">
          <a:xfrm>
            <a:off x="6262785" y="2476800"/>
            <a:ext cx="5133600" cy="3582688"/>
          </a:xfrm>
        </p:spPr>
        <p:txBody>
          <a:bodyPr/>
          <a:lstStyle>
            <a:lvl1pPr>
              <a:defRPr>
                <a:latin typeface="Lato" panose="020F0502020204030203" pitchFamily="34" charset="0"/>
                <a:ea typeface="Lato" panose="020F0502020204030203" pitchFamily="34" charset="0"/>
                <a:cs typeface="Lato" panose="020F0502020204030203" pitchFamily="34" charset="0"/>
              </a:defRPr>
            </a:lvl1pPr>
            <a:lvl2pPr>
              <a:defRPr>
                <a:latin typeface="Lato" panose="020F0502020204030203" pitchFamily="34" charset="0"/>
                <a:ea typeface="Lato" panose="020F0502020204030203" pitchFamily="34" charset="0"/>
                <a:cs typeface="Lato" panose="020F0502020204030203" pitchFamily="34" charset="0"/>
              </a:defRPr>
            </a:lvl2pPr>
            <a:lvl3pPr>
              <a:defRPr>
                <a:latin typeface="Lato" panose="020F0502020204030203" pitchFamily="34" charset="0"/>
                <a:ea typeface="Lato" panose="020F0502020204030203" pitchFamily="34" charset="0"/>
                <a:cs typeface="Lato" panose="020F0502020204030203" pitchFamily="34" charset="0"/>
              </a:defRPr>
            </a:lvl3pPr>
            <a:lvl4pPr>
              <a:defRPr>
                <a:latin typeface="Lato" panose="020F0502020204030203" pitchFamily="34" charset="0"/>
                <a:ea typeface="Lato" panose="020F0502020204030203" pitchFamily="34" charset="0"/>
                <a:cs typeface="Lato" panose="020F0502020204030203" pitchFamily="34" charset="0"/>
              </a:defRPr>
            </a:lvl4pPr>
            <a:lvl5pPr>
              <a:defRPr>
                <a:latin typeface="Lato" panose="020F0502020204030203" pitchFamily="34" charset="0"/>
                <a:ea typeface="Lato" panose="020F0502020204030203" pitchFamily="34" charset="0"/>
                <a:cs typeface="Lato" panose="020F0502020204030203" pitchFamily="34" charset="0"/>
              </a:defRPr>
            </a:lvl5pPr>
          </a:lstStyle>
          <a:p>
            <a:pPr lvl="0"/>
            <a:r>
              <a:rPr lang="nl-NL" noProof="1"/>
              <a:t>[Tekst]</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11" name="Tijdelijke aanduiding voor datum 3">
            <a:extLst>
              <a:ext uri="{FF2B5EF4-FFF2-40B4-BE49-F238E27FC236}">
                <a16:creationId xmlns:a16="http://schemas.microsoft.com/office/drawing/2014/main" id="{66D8A577-ACDA-D74A-ADFB-8D969A6E39FB}"/>
              </a:ext>
            </a:extLst>
          </p:cNvPr>
          <p:cNvSpPr>
            <a:spLocks noGrp="1"/>
          </p:cNvSpPr>
          <p:nvPr>
            <p:ph type="dt" sz="half" idx="2"/>
          </p:nvPr>
        </p:nvSpPr>
        <p:spPr bwMode="gray">
          <a:xfrm>
            <a:off x="795049" y="6526629"/>
            <a:ext cx="1332000" cy="194411"/>
          </a:xfrm>
          <a:prstGeom prst="rect">
            <a:avLst/>
          </a:prstGeom>
        </p:spPr>
        <p:txBody>
          <a:bodyPr vert="horz" lIns="0" tIns="0" rIns="0" bIns="0" rtlCol="0" anchor="t">
            <a:noAutofit/>
          </a:bodyPr>
          <a:lstStyle>
            <a:lvl1pPr algn="l">
              <a:lnSpc>
                <a:spcPts val="1300"/>
              </a:lnSpc>
              <a:defRPr sz="1100" b="0" i="0">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endParaRPr lang="nl-NL"/>
          </a:p>
        </p:txBody>
      </p:sp>
      <p:sp>
        <p:nvSpPr>
          <p:cNvPr id="12" name="Tijdelijke aanduiding voor voettekst 4">
            <a:extLst>
              <a:ext uri="{FF2B5EF4-FFF2-40B4-BE49-F238E27FC236}">
                <a16:creationId xmlns:a16="http://schemas.microsoft.com/office/drawing/2014/main" id="{32364916-C033-FC43-B931-7FA7AAFC6CFB}"/>
              </a:ext>
            </a:extLst>
          </p:cNvPr>
          <p:cNvSpPr>
            <a:spLocks noGrp="1"/>
          </p:cNvSpPr>
          <p:nvPr>
            <p:ph type="ftr" sz="quarter" idx="3"/>
          </p:nvPr>
        </p:nvSpPr>
        <p:spPr bwMode="gray">
          <a:xfrm>
            <a:off x="2402119" y="6526630"/>
            <a:ext cx="4950000" cy="180000"/>
          </a:xfrm>
          <a:prstGeom prst="rect">
            <a:avLst/>
          </a:prstGeom>
        </p:spPr>
        <p:txBody>
          <a:bodyPr vert="horz" lIns="0" tIns="0" rIns="0" bIns="0" rtlCol="0" anchor="t">
            <a:noAutofit/>
          </a:bodyPr>
          <a:lstStyle>
            <a:lvl1pPr algn="l">
              <a:lnSpc>
                <a:spcPts val="1300"/>
              </a:lnSpc>
              <a:defRPr sz="1100" b="0" i="0">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r>
              <a:rPr lang="nl-NL"/>
              <a:t>Voettekst</a:t>
            </a:r>
          </a:p>
        </p:txBody>
      </p:sp>
      <p:sp>
        <p:nvSpPr>
          <p:cNvPr id="13" name="Freeform 16">
            <a:extLst>
              <a:ext uri="{FF2B5EF4-FFF2-40B4-BE49-F238E27FC236}">
                <a16:creationId xmlns:a16="http://schemas.microsoft.com/office/drawing/2014/main" id="{1998FA05-70E0-6343-8DEF-C3F62D1C04FD}"/>
              </a:ext>
            </a:extLst>
          </p:cNvPr>
          <p:cNvSpPr>
            <a:spLocks/>
          </p:cNvSpPr>
          <p:nvPr userDrawn="1"/>
        </p:nvSpPr>
        <p:spPr bwMode="gray">
          <a:xfrm>
            <a:off x="2192178" y="6411937"/>
            <a:ext cx="107625" cy="462046"/>
          </a:xfrm>
          <a:custGeom>
            <a:avLst/>
            <a:gdLst>
              <a:gd name="T0" fmla="*/ 9 w 58"/>
              <a:gd name="T1" fmla="*/ 249 h 249"/>
              <a:gd name="T2" fmla="*/ 58 w 58"/>
              <a:gd name="T3" fmla="*/ 0 h 249"/>
              <a:gd name="T4" fmla="*/ 48 w 58"/>
              <a:gd name="T5" fmla="*/ 0 h 249"/>
              <a:gd name="T6" fmla="*/ 0 w 58"/>
              <a:gd name="T7" fmla="*/ 249 h 249"/>
              <a:gd name="T8" fmla="*/ 9 w 58"/>
              <a:gd name="T9" fmla="*/ 249 h 249"/>
            </a:gdLst>
            <a:ahLst/>
            <a:cxnLst>
              <a:cxn ang="0">
                <a:pos x="T0" y="T1"/>
              </a:cxn>
              <a:cxn ang="0">
                <a:pos x="T2" y="T3"/>
              </a:cxn>
              <a:cxn ang="0">
                <a:pos x="T4" y="T5"/>
              </a:cxn>
              <a:cxn ang="0">
                <a:pos x="T6" y="T7"/>
              </a:cxn>
              <a:cxn ang="0">
                <a:pos x="T8" y="T9"/>
              </a:cxn>
            </a:cxnLst>
            <a:rect l="0" t="0" r="r" b="b"/>
            <a:pathLst>
              <a:path w="58" h="249">
                <a:moveTo>
                  <a:pt x="9" y="249"/>
                </a:moveTo>
                <a:lnTo>
                  <a:pt x="58" y="0"/>
                </a:lnTo>
                <a:lnTo>
                  <a:pt x="48" y="0"/>
                </a:lnTo>
                <a:lnTo>
                  <a:pt x="0" y="249"/>
                </a:lnTo>
                <a:lnTo>
                  <a:pt x="9" y="24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a:solidFill>
                <a:schemeClr val="accent2"/>
              </a:solidFill>
              <a:latin typeface="Lato" panose="020F0502020204030203" pitchFamily="34" charset="0"/>
            </a:endParaRPr>
          </a:p>
        </p:txBody>
      </p:sp>
      <p:sp>
        <p:nvSpPr>
          <p:cNvPr id="15" name="Tijdelijke aanduiding voor dianummer 5">
            <a:extLst>
              <a:ext uri="{FF2B5EF4-FFF2-40B4-BE49-F238E27FC236}">
                <a16:creationId xmlns:a16="http://schemas.microsoft.com/office/drawing/2014/main" id="{26F4EF64-DF2E-C549-9ED6-19A4832B9058}"/>
              </a:ext>
            </a:extLst>
          </p:cNvPr>
          <p:cNvSpPr>
            <a:spLocks noGrp="1"/>
          </p:cNvSpPr>
          <p:nvPr>
            <p:ph type="sldNum" sz="quarter" idx="4"/>
          </p:nvPr>
        </p:nvSpPr>
        <p:spPr bwMode="gray">
          <a:xfrm>
            <a:off x="8063986" y="6541041"/>
            <a:ext cx="360000" cy="180000"/>
          </a:xfrm>
          <a:prstGeom prst="rect">
            <a:avLst/>
          </a:prstGeom>
        </p:spPr>
        <p:txBody>
          <a:bodyPr vert="horz" lIns="0" tIns="0" rIns="0" bIns="0" rtlCol="0" anchor="t">
            <a:noAutofit/>
          </a:bodyPr>
          <a:lstStyle>
            <a:lvl1pPr algn="r">
              <a:lnSpc>
                <a:spcPts val="1300"/>
              </a:lnSpc>
              <a:defRPr sz="1100" b="0" i="0">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fld id="{048B56CB-9010-4004-90AF-C202BE50FE88}" type="slidenum">
              <a:rPr lang="nl-NL" smtClean="0"/>
              <a:pPr/>
              <a:t>‹nr.›</a:t>
            </a:fld>
            <a:endParaRPr lang="nl-NL"/>
          </a:p>
        </p:txBody>
      </p:sp>
      <p:sp>
        <p:nvSpPr>
          <p:cNvPr id="17" name="Text Placeholder 15">
            <a:extLst>
              <a:ext uri="{FF2B5EF4-FFF2-40B4-BE49-F238E27FC236}">
                <a16:creationId xmlns:a16="http://schemas.microsoft.com/office/drawing/2014/main" id="{BC8040F1-6650-3F4C-AA40-EC24020C3409}"/>
              </a:ext>
            </a:extLst>
          </p:cNvPr>
          <p:cNvSpPr>
            <a:spLocks noGrp="1"/>
          </p:cNvSpPr>
          <p:nvPr>
            <p:ph type="body" sz="quarter" idx="13" hasCustomPrompt="1"/>
          </p:nvPr>
        </p:nvSpPr>
        <p:spPr bwMode="gray">
          <a:xfrm>
            <a:off x="8733521" y="6518262"/>
            <a:ext cx="1800000" cy="180000"/>
          </a:xfrm>
        </p:spPr>
        <p:txBody>
          <a:bodyPr/>
          <a:lstStyle>
            <a:lvl1pPr marL="0" indent="0">
              <a:lnSpc>
                <a:spcPct val="100000"/>
              </a:lnSpc>
              <a:spcBef>
                <a:spcPts val="0"/>
              </a:spcBef>
              <a:buNone/>
              <a:defRPr sz="1100">
                <a:solidFill>
                  <a:schemeClr val="accent2"/>
                </a:solidFill>
                <a:latin typeface="Lato" panose="020F0502020204030203" pitchFamily="34" charset="0"/>
                <a:ea typeface="Lato" panose="020F0502020204030203" pitchFamily="34" charset="0"/>
                <a:cs typeface="Lato" panose="020F0502020204030203" pitchFamily="34" charset="0"/>
              </a:defRPr>
            </a:lvl1pPr>
            <a:lvl2pPr marL="0" indent="0">
              <a:lnSpc>
                <a:spcPct val="100000"/>
              </a:lnSpc>
              <a:spcBef>
                <a:spcPts val="0"/>
              </a:spcBef>
              <a:buNone/>
              <a:defRPr sz="1100">
                <a:solidFill>
                  <a:schemeClr val="accent2"/>
                </a:solidFill>
              </a:defRPr>
            </a:lvl2pPr>
            <a:lvl3pPr marL="0" indent="0">
              <a:lnSpc>
                <a:spcPct val="100000"/>
              </a:lnSpc>
              <a:spcBef>
                <a:spcPts val="0"/>
              </a:spcBef>
              <a:buNone/>
              <a:defRPr sz="1100">
                <a:solidFill>
                  <a:schemeClr val="accent2"/>
                </a:solidFill>
              </a:defRPr>
            </a:lvl3pPr>
            <a:lvl4pPr marL="0" indent="0">
              <a:lnSpc>
                <a:spcPct val="100000"/>
              </a:lnSpc>
              <a:spcBef>
                <a:spcPts val="0"/>
              </a:spcBef>
              <a:buFont typeface="Arial" panose="020B0604020202020204" pitchFamily="34" charset="0"/>
              <a:buNone/>
              <a:defRPr sz="1100">
                <a:solidFill>
                  <a:schemeClr val="accent2"/>
                </a:solidFill>
              </a:defRPr>
            </a:lvl4pPr>
            <a:lvl5pPr marL="0" indent="0">
              <a:lnSpc>
                <a:spcPct val="100000"/>
              </a:lnSpc>
              <a:spcBef>
                <a:spcPts val="0"/>
              </a:spcBef>
              <a:buFont typeface="Arial" panose="020B0604020202020204" pitchFamily="34" charset="0"/>
              <a:buNone/>
              <a:defRPr sz="1100">
                <a:solidFill>
                  <a:schemeClr val="accent2"/>
                </a:solidFill>
              </a:defRPr>
            </a:lvl5pPr>
            <a:lvl6pPr marL="0" indent="0">
              <a:lnSpc>
                <a:spcPct val="100000"/>
              </a:lnSpc>
              <a:spcBef>
                <a:spcPts val="0"/>
              </a:spcBef>
              <a:buFont typeface="Arial" panose="020B0604020202020204" pitchFamily="34" charset="0"/>
              <a:buNone/>
              <a:defRPr sz="1100">
                <a:solidFill>
                  <a:schemeClr val="accent2"/>
                </a:solidFill>
              </a:defRPr>
            </a:lvl6pPr>
            <a:lvl7pPr marL="0" indent="0">
              <a:lnSpc>
                <a:spcPct val="100000"/>
              </a:lnSpc>
              <a:spcBef>
                <a:spcPts val="0"/>
              </a:spcBef>
              <a:buFont typeface="Arial" panose="020B0604020202020204" pitchFamily="34" charset="0"/>
              <a:buNone/>
              <a:defRPr sz="1100">
                <a:solidFill>
                  <a:schemeClr val="accent2"/>
                </a:solidFill>
              </a:defRPr>
            </a:lvl7pPr>
            <a:lvl8pPr marL="0" indent="0">
              <a:lnSpc>
                <a:spcPct val="100000"/>
              </a:lnSpc>
              <a:spcBef>
                <a:spcPts val="0"/>
              </a:spcBef>
              <a:buFont typeface="Arial" panose="020B0604020202020204" pitchFamily="34" charset="0"/>
              <a:buNone/>
              <a:defRPr sz="1100">
                <a:solidFill>
                  <a:schemeClr val="accent2"/>
                </a:solidFill>
              </a:defRPr>
            </a:lvl8pPr>
            <a:lvl9pPr marL="0" indent="0">
              <a:lnSpc>
                <a:spcPct val="100000"/>
              </a:lnSpc>
              <a:spcBef>
                <a:spcPts val="0"/>
              </a:spcBef>
              <a:buFont typeface="Arial" panose="020B0604020202020204" pitchFamily="34" charset="0"/>
              <a:buNone/>
              <a:defRPr sz="1100">
                <a:solidFill>
                  <a:schemeClr val="accent2"/>
                </a:solidFill>
              </a:defRPr>
            </a:lvl9pPr>
          </a:lstStyle>
          <a:p>
            <a:pPr lvl="0"/>
            <a:r>
              <a:rPr lang="nl-NL"/>
              <a:t>[afzender/eigenaar]</a:t>
            </a:r>
          </a:p>
        </p:txBody>
      </p:sp>
    </p:spTree>
    <p:extLst>
      <p:ext uri="{BB962C8B-B14F-4D97-AF65-F5344CB8AC3E}">
        <p14:creationId xmlns:p14="http://schemas.microsoft.com/office/powerpoint/2010/main" val="3373833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a:latin typeface="Lato" panose="020F0502020204030203" pitchFamily="34" charset="0"/>
                <a:ea typeface="Lato" panose="020F0502020204030203" pitchFamily="34" charset="0"/>
                <a:cs typeface="Lato" panose="020F0502020204030203" pitchFamily="34" charset="0"/>
              </a:defRPr>
            </a:lvl1pPr>
          </a:lstStyle>
          <a:p>
            <a:r>
              <a:rPr lang="nl-NL" noProof="1"/>
              <a:t>[Titel]</a:t>
            </a:r>
          </a:p>
        </p:txBody>
      </p:sp>
      <p:sp>
        <p:nvSpPr>
          <p:cNvPr id="9" name="Tijdelijke aanduiding voor datum 3">
            <a:extLst>
              <a:ext uri="{FF2B5EF4-FFF2-40B4-BE49-F238E27FC236}">
                <a16:creationId xmlns:a16="http://schemas.microsoft.com/office/drawing/2014/main" id="{A403AEA5-58C7-B942-BD2A-B18FA1748B07}"/>
              </a:ext>
            </a:extLst>
          </p:cNvPr>
          <p:cNvSpPr>
            <a:spLocks noGrp="1"/>
          </p:cNvSpPr>
          <p:nvPr>
            <p:ph type="dt" sz="half" idx="2"/>
          </p:nvPr>
        </p:nvSpPr>
        <p:spPr bwMode="gray">
          <a:xfrm>
            <a:off x="795049" y="6526629"/>
            <a:ext cx="1332000" cy="194411"/>
          </a:xfrm>
          <a:prstGeom prst="rect">
            <a:avLst/>
          </a:prstGeom>
        </p:spPr>
        <p:txBody>
          <a:bodyPr vert="horz" lIns="0" tIns="0" rIns="0" bIns="0" rtlCol="0" anchor="t">
            <a:noAutofit/>
          </a:bodyPr>
          <a:lstStyle>
            <a:lvl1pPr algn="l">
              <a:lnSpc>
                <a:spcPts val="1300"/>
              </a:lnSpc>
              <a:defRPr sz="1100" b="0" i="0">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endParaRPr lang="nl-NL"/>
          </a:p>
        </p:txBody>
      </p:sp>
      <p:sp>
        <p:nvSpPr>
          <p:cNvPr id="10" name="Tijdelijke aanduiding voor voettekst 4">
            <a:extLst>
              <a:ext uri="{FF2B5EF4-FFF2-40B4-BE49-F238E27FC236}">
                <a16:creationId xmlns:a16="http://schemas.microsoft.com/office/drawing/2014/main" id="{6CF57BBA-1CD0-294B-B083-50243F2C99B7}"/>
              </a:ext>
            </a:extLst>
          </p:cNvPr>
          <p:cNvSpPr>
            <a:spLocks noGrp="1"/>
          </p:cNvSpPr>
          <p:nvPr>
            <p:ph type="ftr" sz="quarter" idx="3"/>
          </p:nvPr>
        </p:nvSpPr>
        <p:spPr bwMode="gray">
          <a:xfrm>
            <a:off x="2402119" y="6526630"/>
            <a:ext cx="4950000" cy="180000"/>
          </a:xfrm>
          <a:prstGeom prst="rect">
            <a:avLst/>
          </a:prstGeom>
        </p:spPr>
        <p:txBody>
          <a:bodyPr vert="horz" lIns="0" tIns="0" rIns="0" bIns="0" rtlCol="0" anchor="t">
            <a:noAutofit/>
          </a:bodyPr>
          <a:lstStyle>
            <a:lvl1pPr algn="l">
              <a:lnSpc>
                <a:spcPts val="1300"/>
              </a:lnSpc>
              <a:defRPr sz="1100" b="0" i="0">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r>
              <a:rPr lang="nl-NL"/>
              <a:t>Voettekst</a:t>
            </a:r>
          </a:p>
        </p:txBody>
      </p:sp>
      <p:sp>
        <p:nvSpPr>
          <p:cNvPr id="11" name="Freeform 16">
            <a:extLst>
              <a:ext uri="{FF2B5EF4-FFF2-40B4-BE49-F238E27FC236}">
                <a16:creationId xmlns:a16="http://schemas.microsoft.com/office/drawing/2014/main" id="{70E6CC87-634A-8242-A719-4E12B4268015}"/>
              </a:ext>
            </a:extLst>
          </p:cNvPr>
          <p:cNvSpPr>
            <a:spLocks/>
          </p:cNvSpPr>
          <p:nvPr userDrawn="1"/>
        </p:nvSpPr>
        <p:spPr bwMode="gray">
          <a:xfrm>
            <a:off x="2192178" y="6411937"/>
            <a:ext cx="107625" cy="462046"/>
          </a:xfrm>
          <a:custGeom>
            <a:avLst/>
            <a:gdLst>
              <a:gd name="T0" fmla="*/ 9 w 58"/>
              <a:gd name="T1" fmla="*/ 249 h 249"/>
              <a:gd name="T2" fmla="*/ 58 w 58"/>
              <a:gd name="T3" fmla="*/ 0 h 249"/>
              <a:gd name="T4" fmla="*/ 48 w 58"/>
              <a:gd name="T5" fmla="*/ 0 h 249"/>
              <a:gd name="T6" fmla="*/ 0 w 58"/>
              <a:gd name="T7" fmla="*/ 249 h 249"/>
              <a:gd name="T8" fmla="*/ 9 w 58"/>
              <a:gd name="T9" fmla="*/ 249 h 249"/>
            </a:gdLst>
            <a:ahLst/>
            <a:cxnLst>
              <a:cxn ang="0">
                <a:pos x="T0" y="T1"/>
              </a:cxn>
              <a:cxn ang="0">
                <a:pos x="T2" y="T3"/>
              </a:cxn>
              <a:cxn ang="0">
                <a:pos x="T4" y="T5"/>
              </a:cxn>
              <a:cxn ang="0">
                <a:pos x="T6" y="T7"/>
              </a:cxn>
              <a:cxn ang="0">
                <a:pos x="T8" y="T9"/>
              </a:cxn>
            </a:cxnLst>
            <a:rect l="0" t="0" r="r" b="b"/>
            <a:pathLst>
              <a:path w="58" h="249">
                <a:moveTo>
                  <a:pt x="9" y="249"/>
                </a:moveTo>
                <a:lnTo>
                  <a:pt x="58" y="0"/>
                </a:lnTo>
                <a:lnTo>
                  <a:pt x="48" y="0"/>
                </a:lnTo>
                <a:lnTo>
                  <a:pt x="0" y="249"/>
                </a:lnTo>
                <a:lnTo>
                  <a:pt x="9" y="24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a:solidFill>
                <a:schemeClr val="accent2"/>
              </a:solidFill>
              <a:latin typeface="Lato" panose="020F0502020204030203" pitchFamily="34" charset="0"/>
            </a:endParaRPr>
          </a:p>
        </p:txBody>
      </p:sp>
      <p:sp>
        <p:nvSpPr>
          <p:cNvPr id="12" name="Tijdelijke aanduiding voor dianummer 5">
            <a:extLst>
              <a:ext uri="{FF2B5EF4-FFF2-40B4-BE49-F238E27FC236}">
                <a16:creationId xmlns:a16="http://schemas.microsoft.com/office/drawing/2014/main" id="{1953CB4B-9453-6C43-9360-EB1446589549}"/>
              </a:ext>
            </a:extLst>
          </p:cNvPr>
          <p:cNvSpPr>
            <a:spLocks noGrp="1"/>
          </p:cNvSpPr>
          <p:nvPr>
            <p:ph type="sldNum" sz="quarter" idx="4"/>
          </p:nvPr>
        </p:nvSpPr>
        <p:spPr bwMode="gray">
          <a:xfrm>
            <a:off x="8063986" y="6541041"/>
            <a:ext cx="360000" cy="180000"/>
          </a:xfrm>
          <a:prstGeom prst="rect">
            <a:avLst/>
          </a:prstGeom>
        </p:spPr>
        <p:txBody>
          <a:bodyPr vert="horz" lIns="0" tIns="0" rIns="0" bIns="0" rtlCol="0" anchor="t">
            <a:noAutofit/>
          </a:bodyPr>
          <a:lstStyle>
            <a:lvl1pPr algn="r">
              <a:lnSpc>
                <a:spcPts val="1300"/>
              </a:lnSpc>
              <a:defRPr sz="1100" b="0" i="0">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fld id="{048B56CB-9010-4004-90AF-C202BE50FE88}" type="slidenum">
              <a:rPr lang="nl-NL" smtClean="0"/>
              <a:pPr/>
              <a:t>‹nr.›</a:t>
            </a:fld>
            <a:endParaRPr lang="nl-NL"/>
          </a:p>
        </p:txBody>
      </p:sp>
      <p:sp>
        <p:nvSpPr>
          <p:cNvPr id="13" name="Text Placeholder 15">
            <a:extLst>
              <a:ext uri="{FF2B5EF4-FFF2-40B4-BE49-F238E27FC236}">
                <a16:creationId xmlns:a16="http://schemas.microsoft.com/office/drawing/2014/main" id="{6E862861-B063-CB45-8289-929490295C47}"/>
              </a:ext>
            </a:extLst>
          </p:cNvPr>
          <p:cNvSpPr>
            <a:spLocks noGrp="1"/>
          </p:cNvSpPr>
          <p:nvPr>
            <p:ph type="body" sz="quarter" idx="13" hasCustomPrompt="1"/>
          </p:nvPr>
        </p:nvSpPr>
        <p:spPr bwMode="gray">
          <a:xfrm>
            <a:off x="8733521" y="6518262"/>
            <a:ext cx="1800000" cy="180000"/>
          </a:xfrm>
        </p:spPr>
        <p:txBody>
          <a:bodyPr/>
          <a:lstStyle>
            <a:lvl1pPr marL="0" indent="0">
              <a:lnSpc>
                <a:spcPct val="100000"/>
              </a:lnSpc>
              <a:spcBef>
                <a:spcPts val="0"/>
              </a:spcBef>
              <a:buNone/>
              <a:defRPr sz="1100">
                <a:solidFill>
                  <a:schemeClr val="accent2"/>
                </a:solidFill>
                <a:latin typeface="Lato" panose="020F0502020204030203" pitchFamily="34" charset="0"/>
                <a:ea typeface="Lato" panose="020F0502020204030203" pitchFamily="34" charset="0"/>
                <a:cs typeface="Lato" panose="020F0502020204030203" pitchFamily="34" charset="0"/>
              </a:defRPr>
            </a:lvl1pPr>
            <a:lvl2pPr marL="0" indent="0">
              <a:lnSpc>
                <a:spcPct val="100000"/>
              </a:lnSpc>
              <a:spcBef>
                <a:spcPts val="0"/>
              </a:spcBef>
              <a:buNone/>
              <a:defRPr sz="1100">
                <a:solidFill>
                  <a:schemeClr val="accent2"/>
                </a:solidFill>
              </a:defRPr>
            </a:lvl2pPr>
            <a:lvl3pPr marL="0" indent="0">
              <a:lnSpc>
                <a:spcPct val="100000"/>
              </a:lnSpc>
              <a:spcBef>
                <a:spcPts val="0"/>
              </a:spcBef>
              <a:buNone/>
              <a:defRPr sz="1100">
                <a:solidFill>
                  <a:schemeClr val="accent2"/>
                </a:solidFill>
              </a:defRPr>
            </a:lvl3pPr>
            <a:lvl4pPr marL="0" indent="0">
              <a:lnSpc>
                <a:spcPct val="100000"/>
              </a:lnSpc>
              <a:spcBef>
                <a:spcPts val="0"/>
              </a:spcBef>
              <a:buFont typeface="Arial" panose="020B0604020202020204" pitchFamily="34" charset="0"/>
              <a:buNone/>
              <a:defRPr sz="1100">
                <a:solidFill>
                  <a:schemeClr val="accent2"/>
                </a:solidFill>
              </a:defRPr>
            </a:lvl4pPr>
            <a:lvl5pPr marL="0" indent="0">
              <a:lnSpc>
                <a:spcPct val="100000"/>
              </a:lnSpc>
              <a:spcBef>
                <a:spcPts val="0"/>
              </a:spcBef>
              <a:buFont typeface="Arial" panose="020B0604020202020204" pitchFamily="34" charset="0"/>
              <a:buNone/>
              <a:defRPr sz="1100">
                <a:solidFill>
                  <a:schemeClr val="accent2"/>
                </a:solidFill>
              </a:defRPr>
            </a:lvl5pPr>
            <a:lvl6pPr marL="0" indent="0">
              <a:lnSpc>
                <a:spcPct val="100000"/>
              </a:lnSpc>
              <a:spcBef>
                <a:spcPts val="0"/>
              </a:spcBef>
              <a:buFont typeface="Arial" panose="020B0604020202020204" pitchFamily="34" charset="0"/>
              <a:buNone/>
              <a:defRPr sz="1100">
                <a:solidFill>
                  <a:schemeClr val="accent2"/>
                </a:solidFill>
              </a:defRPr>
            </a:lvl6pPr>
            <a:lvl7pPr marL="0" indent="0">
              <a:lnSpc>
                <a:spcPct val="100000"/>
              </a:lnSpc>
              <a:spcBef>
                <a:spcPts val="0"/>
              </a:spcBef>
              <a:buFont typeface="Arial" panose="020B0604020202020204" pitchFamily="34" charset="0"/>
              <a:buNone/>
              <a:defRPr sz="1100">
                <a:solidFill>
                  <a:schemeClr val="accent2"/>
                </a:solidFill>
              </a:defRPr>
            </a:lvl7pPr>
            <a:lvl8pPr marL="0" indent="0">
              <a:lnSpc>
                <a:spcPct val="100000"/>
              </a:lnSpc>
              <a:spcBef>
                <a:spcPts val="0"/>
              </a:spcBef>
              <a:buFont typeface="Arial" panose="020B0604020202020204" pitchFamily="34" charset="0"/>
              <a:buNone/>
              <a:defRPr sz="1100">
                <a:solidFill>
                  <a:schemeClr val="accent2"/>
                </a:solidFill>
              </a:defRPr>
            </a:lvl8pPr>
            <a:lvl9pPr marL="0" indent="0">
              <a:lnSpc>
                <a:spcPct val="100000"/>
              </a:lnSpc>
              <a:spcBef>
                <a:spcPts val="0"/>
              </a:spcBef>
              <a:buFont typeface="Arial" panose="020B0604020202020204" pitchFamily="34" charset="0"/>
              <a:buNone/>
              <a:defRPr sz="1100">
                <a:solidFill>
                  <a:schemeClr val="accent2"/>
                </a:solidFill>
              </a:defRPr>
            </a:lvl9pPr>
          </a:lstStyle>
          <a:p>
            <a:pPr lvl="0"/>
            <a:r>
              <a:rPr lang="nl-NL"/>
              <a:t>[afzender/eigenaar]</a:t>
            </a:r>
          </a:p>
        </p:txBody>
      </p:sp>
    </p:spTree>
    <p:extLst>
      <p:ext uri="{BB962C8B-B14F-4D97-AF65-F5344CB8AC3E}">
        <p14:creationId xmlns:p14="http://schemas.microsoft.com/office/powerpoint/2010/main" val="3316720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8" name="Tijdelijke aanduiding voor datum 3">
            <a:extLst>
              <a:ext uri="{FF2B5EF4-FFF2-40B4-BE49-F238E27FC236}">
                <a16:creationId xmlns:a16="http://schemas.microsoft.com/office/drawing/2014/main" id="{F408BF3F-D49D-C045-9F91-00D9540FF34D}"/>
              </a:ext>
            </a:extLst>
          </p:cNvPr>
          <p:cNvSpPr>
            <a:spLocks noGrp="1"/>
          </p:cNvSpPr>
          <p:nvPr>
            <p:ph type="dt" sz="half" idx="2"/>
          </p:nvPr>
        </p:nvSpPr>
        <p:spPr bwMode="gray">
          <a:xfrm>
            <a:off x="795049" y="6526629"/>
            <a:ext cx="1332000" cy="194411"/>
          </a:xfrm>
          <a:prstGeom prst="rect">
            <a:avLst/>
          </a:prstGeom>
        </p:spPr>
        <p:txBody>
          <a:bodyPr vert="horz" lIns="0" tIns="0" rIns="0" bIns="0" rtlCol="0" anchor="t">
            <a:noAutofit/>
          </a:bodyPr>
          <a:lstStyle>
            <a:lvl1pPr algn="l">
              <a:lnSpc>
                <a:spcPts val="1300"/>
              </a:lnSpc>
              <a:defRPr sz="1100" b="0" i="0">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endParaRPr lang="nl-NL"/>
          </a:p>
        </p:txBody>
      </p:sp>
      <p:sp>
        <p:nvSpPr>
          <p:cNvPr id="9" name="Tijdelijke aanduiding voor voettekst 4">
            <a:extLst>
              <a:ext uri="{FF2B5EF4-FFF2-40B4-BE49-F238E27FC236}">
                <a16:creationId xmlns:a16="http://schemas.microsoft.com/office/drawing/2014/main" id="{C85AF2A0-E70D-3946-A4B6-4B6ADC7FED9C}"/>
              </a:ext>
            </a:extLst>
          </p:cNvPr>
          <p:cNvSpPr>
            <a:spLocks noGrp="1"/>
          </p:cNvSpPr>
          <p:nvPr>
            <p:ph type="ftr" sz="quarter" idx="3"/>
          </p:nvPr>
        </p:nvSpPr>
        <p:spPr bwMode="gray">
          <a:xfrm>
            <a:off x="2402119" y="6526630"/>
            <a:ext cx="4950000" cy="180000"/>
          </a:xfrm>
          <a:prstGeom prst="rect">
            <a:avLst/>
          </a:prstGeom>
        </p:spPr>
        <p:txBody>
          <a:bodyPr vert="horz" lIns="0" tIns="0" rIns="0" bIns="0" rtlCol="0" anchor="t">
            <a:noAutofit/>
          </a:bodyPr>
          <a:lstStyle>
            <a:lvl1pPr algn="l">
              <a:lnSpc>
                <a:spcPts val="1300"/>
              </a:lnSpc>
              <a:defRPr sz="1100" b="0" i="0">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r>
              <a:rPr lang="nl-NL"/>
              <a:t>Voettekst</a:t>
            </a:r>
          </a:p>
        </p:txBody>
      </p:sp>
      <p:sp>
        <p:nvSpPr>
          <p:cNvPr id="10" name="Freeform 16">
            <a:extLst>
              <a:ext uri="{FF2B5EF4-FFF2-40B4-BE49-F238E27FC236}">
                <a16:creationId xmlns:a16="http://schemas.microsoft.com/office/drawing/2014/main" id="{04A8CB47-EB4C-624C-B973-A06C6C525752}"/>
              </a:ext>
            </a:extLst>
          </p:cNvPr>
          <p:cNvSpPr>
            <a:spLocks/>
          </p:cNvSpPr>
          <p:nvPr userDrawn="1"/>
        </p:nvSpPr>
        <p:spPr bwMode="gray">
          <a:xfrm>
            <a:off x="2192178" y="6411937"/>
            <a:ext cx="107625" cy="462046"/>
          </a:xfrm>
          <a:custGeom>
            <a:avLst/>
            <a:gdLst>
              <a:gd name="T0" fmla="*/ 9 w 58"/>
              <a:gd name="T1" fmla="*/ 249 h 249"/>
              <a:gd name="T2" fmla="*/ 58 w 58"/>
              <a:gd name="T3" fmla="*/ 0 h 249"/>
              <a:gd name="T4" fmla="*/ 48 w 58"/>
              <a:gd name="T5" fmla="*/ 0 h 249"/>
              <a:gd name="T6" fmla="*/ 0 w 58"/>
              <a:gd name="T7" fmla="*/ 249 h 249"/>
              <a:gd name="T8" fmla="*/ 9 w 58"/>
              <a:gd name="T9" fmla="*/ 249 h 249"/>
            </a:gdLst>
            <a:ahLst/>
            <a:cxnLst>
              <a:cxn ang="0">
                <a:pos x="T0" y="T1"/>
              </a:cxn>
              <a:cxn ang="0">
                <a:pos x="T2" y="T3"/>
              </a:cxn>
              <a:cxn ang="0">
                <a:pos x="T4" y="T5"/>
              </a:cxn>
              <a:cxn ang="0">
                <a:pos x="T6" y="T7"/>
              </a:cxn>
              <a:cxn ang="0">
                <a:pos x="T8" y="T9"/>
              </a:cxn>
            </a:cxnLst>
            <a:rect l="0" t="0" r="r" b="b"/>
            <a:pathLst>
              <a:path w="58" h="249">
                <a:moveTo>
                  <a:pt x="9" y="249"/>
                </a:moveTo>
                <a:lnTo>
                  <a:pt x="58" y="0"/>
                </a:lnTo>
                <a:lnTo>
                  <a:pt x="48" y="0"/>
                </a:lnTo>
                <a:lnTo>
                  <a:pt x="0" y="249"/>
                </a:lnTo>
                <a:lnTo>
                  <a:pt x="9" y="24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a:solidFill>
                <a:schemeClr val="accent2"/>
              </a:solidFill>
              <a:latin typeface="Lato" panose="020F0502020204030203" pitchFamily="34" charset="0"/>
            </a:endParaRPr>
          </a:p>
        </p:txBody>
      </p:sp>
      <p:sp>
        <p:nvSpPr>
          <p:cNvPr id="11" name="Tijdelijke aanduiding voor dianummer 5">
            <a:extLst>
              <a:ext uri="{FF2B5EF4-FFF2-40B4-BE49-F238E27FC236}">
                <a16:creationId xmlns:a16="http://schemas.microsoft.com/office/drawing/2014/main" id="{5EE45492-CDAA-F447-AE47-CC59E76E2FDE}"/>
              </a:ext>
            </a:extLst>
          </p:cNvPr>
          <p:cNvSpPr>
            <a:spLocks noGrp="1"/>
          </p:cNvSpPr>
          <p:nvPr>
            <p:ph type="sldNum" sz="quarter" idx="4"/>
          </p:nvPr>
        </p:nvSpPr>
        <p:spPr bwMode="gray">
          <a:xfrm>
            <a:off x="8063986" y="6541041"/>
            <a:ext cx="360000" cy="180000"/>
          </a:xfrm>
          <a:prstGeom prst="rect">
            <a:avLst/>
          </a:prstGeom>
        </p:spPr>
        <p:txBody>
          <a:bodyPr vert="horz" lIns="0" tIns="0" rIns="0" bIns="0" rtlCol="0" anchor="t">
            <a:noAutofit/>
          </a:bodyPr>
          <a:lstStyle>
            <a:lvl1pPr algn="r">
              <a:lnSpc>
                <a:spcPts val="1300"/>
              </a:lnSpc>
              <a:defRPr sz="1100" b="0" i="0">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fld id="{048B56CB-9010-4004-90AF-C202BE50FE88}" type="slidenum">
              <a:rPr lang="nl-NL" smtClean="0"/>
              <a:pPr/>
              <a:t>‹nr.›</a:t>
            </a:fld>
            <a:endParaRPr lang="nl-NL"/>
          </a:p>
        </p:txBody>
      </p:sp>
      <p:sp>
        <p:nvSpPr>
          <p:cNvPr id="12" name="Text Placeholder 15">
            <a:extLst>
              <a:ext uri="{FF2B5EF4-FFF2-40B4-BE49-F238E27FC236}">
                <a16:creationId xmlns:a16="http://schemas.microsoft.com/office/drawing/2014/main" id="{B960117C-5EF2-CD47-BC81-5591913408F1}"/>
              </a:ext>
            </a:extLst>
          </p:cNvPr>
          <p:cNvSpPr>
            <a:spLocks noGrp="1"/>
          </p:cNvSpPr>
          <p:nvPr>
            <p:ph type="body" sz="quarter" idx="13" hasCustomPrompt="1"/>
          </p:nvPr>
        </p:nvSpPr>
        <p:spPr bwMode="gray">
          <a:xfrm>
            <a:off x="8733521" y="6518262"/>
            <a:ext cx="1800000" cy="180000"/>
          </a:xfrm>
        </p:spPr>
        <p:txBody>
          <a:bodyPr/>
          <a:lstStyle>
            <a:lvl1pPr marL="0" indent="0">
              <a:lnSpc>
                <a:spcPct val="100000"/>
              </a:lnSpc>
              <a:spcBef>
                <a:spcPts val="0"/>
              </a:spcBef>
              <a:buNone/>
              <a:defRPr sz="1100">
                <a:solidFill>
                  <a:schemeClr val="accent2"/>
                </a:solidFill>
                <a:latin typeface="Lato" panose="020F0502020204030203" pitchFamily="34" charset="0"/>
                <a:ea typeface="Lato" panose="020F0502020204030203" pitchFamily="34" charset="0"/>
                <a:cs typeface="Lato" panose="020F0502020204030203" pitchFamily="34" charset="0"/>
              </a:defRPr>
            </a:lvl1pPr>
            <a:lvl2pPr marL="0" indent="0">
              <a:lnSpc>
                <a:spcPct val="100000"/>
              </a:lnSpc>
              <a:spcBef>
                <a:spcPts val="0"/>
              </a:spcBef>
              <a:buNone/>
              <a:defRPr sz="1100">
                <a:solidFill>
                  <a:schemeClr val="accent2"/>
                </a:solidFill>
              </a:defRPr>
            </a:lvl2pPr>
            <a:lvl3pPr marL="0" indent="0">
              <a:lnSpc>
                <a:spcPct val="100000"/>
              </a:lnSpc>
              <a:spcBef>
                <a:spcPts val="0"/>
              </a:spcBef>
              <a:buNone/>
              <a:defRPr sz="1100">
                <a:solidFill>
                  <a:schemeClr val="accent2"/>
                </a:solidFill>
              </a:defRPr>
            </a:lvl3pPr>
            <a:lvl4pPr marL="0" indent="0">
              <a:lnSpc>
                <a:spcPct val="100000"/>
              </a:lnSpc>
              <a:spcBef>
                <a:spcPts val="0"/>
              </a:spcBef>
              <a:buFont typeface="Arial" panose="020B0604020202020204" pitchFamily="34" charset="0"/>
              <a:buNone/>
              <a:defRPr sz="1100">
                <a:solidFill>
                  <a:schemeClr val="accent2"/>
                </a:solidFill>
              </a:defRPr>
            </a:lvl4pPr>
            <a:lvl5pPr marL="0" indent="0">
              <a:lnSpc>
                <a:spcPct val="100000"/>
              </a:lnSpc>
              <a:spcBef>
                <a:spcPts val="0"/>
              </a:spcBef>
              <a:buFont typeface="Arial" panose="020B0604020202020204" pitchFamily="34" charset="0"/>
              <a:buNone/>
              <a:defRPr sz="1100">
                <a:solidFill>
                  <a:schemeClr val="accent2"/>
                </a:solidFill>
              </a:defRPr>
            </a:lvl5pPr>
            <a:lvl6pPr marL="0" indent="0">
              <a:lnSpc>
                <a:spcPct val="100000"/>
              </a:lnSpc>
              <a:spcBef>
                <a:spcPts val="0"/>
              </a:spcBef>
              <a:buFont typeface="Arial" panose="020B0604020202020204" pitchFamily="34" charset="0"/>
              <a:buNone/>
              <a:defRPr sz="1100">
                <a:solidFill>
                  <a:schemeClr val="accent2"/>
                </a:solidFill>
              </a:defRPr>
            </a:lvl6pPr>
            <a:lvl7pPr marL="0" indent="0">
              <a:lnSpc>
                <a:spcPct val="100000"/>
              </a:lnSpc>
              <a:spcBef>
                <a:spcPts val="0"/>
              </a:spcBef>
              <a:buFont typeface="Arial" panose="020B0604020202020204" pitchFamily="34" charset="0"/>
              <a:buNone/>
              <a:defRPr sz="1100">
                <a:solidFill>
                  <a:schemeClr val="accent2"/>
                </a:solidFill>
              </a:defRPr>
            </a:lvl7pPr>
            <a:lvl8pPr marL="0" indent="0">
              <a:lnSpc>
                <a:spcPct val="100000"/>
              </a:lnSpc>
              <a:spcBef>
                <a:spcPts val="0"/>
              </a:spcBef>
              <a:buFont typeface="Arial" panose="020B0604020202020204" pitchFamily="34" charset="0"/>
              <a:buNone/>
              <a:defRPr sz="1100">
                <a:solidFill>
                  <a:schemeClr val="accent2"/>
                </a:solidFill>
              </a:defRPr>
            </a:lvl8pPr>
            <a:lvl9pPr marL="0" indent="0">
              <a:lnSpc>
                <a:spcPct val="100000"/>
              </a:lnSpc>
              <a:spcBef>
                <a:spcPts val="0"/>
              </a:spcBef>
              <a:buFont typeface="Arial" panose="020B0604020202020204" pitchFamily="34" charset="0"/>
              <a:buNone/>
              <a:defRPr sz="1100">
                <a:solidFill>
                  <a:schemeClr val="accent2"/>
                </a:solidFill>
              </a:defRPr>
            </a:lvl9pPr>
          </a:lstStyle>
          <a:p>
            <a:pPr lvl="0"/>
            <a:r>
              <a:rPr lang="nl-NL"/>
              <a:t>[afzender/eigenaar]</a:t>
            </a:r>
          </a:p>
        </p:txBody>
      </p:sp>
    </p:spTree>
    <p:extLst>
      <p:ext uri="{BB962C8B-B14F-4D97-AF65-F5344CB8AC3E}">
        <p14:creationId xmlns:p14="http://schemas.microsoft.com/office/powerpoint/2010/main" val="2013586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2"/>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bwMode="gray">
          <a:xfrm>
            <a:off x="785813" y="1720800"/>
            <a:ext cx="6480000" cy="576000"/>
          </a:xfrm>
          <a:prstGeom prst="rect">
            <a:avLst/>
          </a:prstGeom>
        </p:spPr>
        <p:txBody>
          <a:bodyPr vert="horz" lIns="0" tIns="0" rIns="0" bIns="0" rtlCol="0" anchor="t">
            <a:noAutofit/>
          </a:bodyPr>
          <a:lstStyle/>
          <a:p>
            <a:r>
              <a:rPr lang="nl-NL" noProof="1"/>
              <a:t>Klik om de stijl te bewerken</a:t>
            </a:r>
          </a:p>
        </p:txBody>
      </p:sp>
      <p:sp>
        <p:nvSpPr>
          <p:cNvPr id="3" name="Tijdelijke aanduiding voor tekst 2 (JU-Free)"/>
          <p:cNvSpPr>
            <a:spLocks noGrp="1"/>
          </p:cNvSpPr>
          <p:nvPr>
            <p:ph type="body" idx="1"/>
          </p:nvPr>
        </p:nvSpPr>
        <p:spPr bwMode="gray">
          <a:xfrm>
            <a:off x="785813" y="2476800"/>
            <a:ext cx="6480000" cy="3582688"/>
          </a:xfrm>
          <a:prstGeom prst="rect">
            <a:avLst/>
          </a:prstGeom>
        </p:spPr>
        <p:txBody>
          <a:bodyPr vert="horz" lIns="0" tIns="0" rIns="0" bIns="0" rtlCol="0">
            <a:noAutofit/>
          </a:bodyPr>
          <a:lstStyle/>
          <a:p>
            <a:pPr lvl="0"/>
            <a:r>
              <a:rPr lang="nl-NL" noProof="1"/>
              <a:t>JU-LEVEL1=Basistekst</a:t>
            </a:r>
          </a:p>
          <a:p>
            <a:pPr lvl="1"/>
            <a:r>
              <a:rPr lang="nl-NL" noProof="1"/>
              <a:t>JU-LEVEL2=Opsomming 1e niveau</a:t>
            </a:r>
          </a:p>
          <a:p>
            <a:pPr lvl="2"/>
            <a:r>
              <a:rPr lang="nl-NL" noProof="1"/>
              <a:t>JU-LEVEL3=Opsomming 2e niveau</a:t>
            </a:r>
          </a:p>
          <a:p>
            <a:pPr lvl="3"/>
            <a:r>
              <a:rPr lang="nl-NL" noProof="1"/>
              <a:t>JU-LEVEL4=Opsomming 3e niveau</a:t>
            </a:r>
          </a:p>
          <a:p>
            <a:pPr lvl="4"/>
            <a:r>
              <a:rPr lang="nl-NL" noProof="1"/>
              <a:t>JU-LEVEL5=Kop</a:t>
            </a:r>
          </a:p>
          <a:p>
            <a:pPr lvl="5"/>
            <a:r>
              <a:rPr lang="nl-NL" noProof="1"/>
              <a:t>JU-LEVEL6=Inspring 1e niveau</a:t>
            </a:r>
          </a:p>
          <a:p>
            <a:pPr lvl="6"/>
            <a:r>
              <a:rPr lang="nl-NL" noProof="1"/>
              <a:t>JU-LEVEL7=Inspring 2e niveau</a:t>
            </a:r>
          </a:p>
          <a:p>
            <a:pPr lvl="7"/>
            <a:r>
              <a:rPr lang="nl-NL" noProof="1"/>
              <a:t>JU-LEVEL8=Inspring 3e niveau</a:t>
            </a:r>
          </a:p>
          <a:p>
            <a:pPr lvl="8"/>
            <a:r>
              <a:rPr lang="nl-NL" noProof="1"/>
              <a:t>JU-LEVEL9=Negende niveau</a:t>
            </a:r>
          </a:p>
        </p:txBody>
      </p:sp>
      <p:pic>
        <p:nvPicPr>
          <p:cNvPr id="6" name="Graphic 5">
            <a:extLst>
              <a:ext uri="{FF2B5EF4-FFF2-40B4-BE49-F238E27FC236}">
                <a16:creationId xmlns:a16="http://schemas.microsoft.com/office/drawing/2014/main" id="{E85D1D91-D326-D746-9716-6801A53D255C}"/>
              </a:ext>
            </a:extLst>
          </p:cNvPr>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87968" y="0"/>
            <a:ext cx="2882900" cy="1308100"/>
          </a:xfrm>
          <a:prstGeom prst="rect">
            <a:avLst/>
          </a:prstGeom>
        </p:spPr>
      </p:pic>
    </p:spTree>
    <p:extLst>
      <p:ext uri="{BB962C8B-B14F-4D97-AF65-F5344CB8AC3E}">
        <p14:creationId xmlns:p14="http://schemas.microsoft.com/office/powerpoint/2010/main" val="1283738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p:txStyles>
    <p:titleStyle>
      <a:lvl1pPr algn="l" defTabSz="914400" rtl="0" eaLnBrk="1" latinLnBrk="0" hangingPunct="1">
        <a:lnSpc>
          <a:spcPts val="3500"/>
        </a:lnSpc>
        <a:spcBef>
          <a:spcPct val="0"/>
        </a:spcBef>
        <a:buNone/>
        <a:defRPr sz="3200" b="1" i="0" kern="1200">
          <a:solidFill>
            <a:schemeClr val="accent1"/>
          </a:solidFill>
          <a:latin typeface="Lato" panose="020F0502020204030203" pitchFamily="34" charset="0"/>
          <a:ea typeface="Lato" panose="020F0502020204030203" pitchFamily="34" charset="0"/>
          <a:cs typeface="Lato" panose="020F0502020204030203" pitchFamily="34" charset="0"/>
        </a:defRPr>
      </a:lvl1pPr>
    </p:titleStyle>
    <p:bodyStyle>
      <a:lvl1pPr marL="0" indent="0" algn="l" defTabSz="914400" rtl="0" eaLnBrk="1" latinLnBrk="0" hangingPunct="1">
        <a:lnSpc>
          <a:spcPts val="3000"/>
        </a:lnSpc>
        <a:spcBef>
          <a:spcPts val="0"/>
        </a:spcBef>
        <a:buClr>
          <a:schemeClr val="accent1"/>
        </a:buClr>
        <a:buFont typeface="Arial" pitchFamily="34" charset="0"/>
        <a:buNone/>
        <a:defRPr sz="1600" b="0" i="0" kern="1200" baseline="0">
          <a:solidFill>
            <a:schemeClr val="tx1"/>
          </a:solidFill>
          <a:latin typeface="Lato" panose="020F0502020204030203" pitchFamily="34" charset="0"/>
          <a:ea typeface="Lato" panose="020F0502020204030203" pitchFamily="34" charset="0"/>
          <a:cs typeface="Lato" panose="020F0502020204030203" pitchFamily="34" charset="0"/>
        </a:defRPr>
      </a:lvl1pPr>
      <a:lvl2pPr marL="216000" indent="-216000" algn="l" defTabSz="914400" rtl="0" eaLnBrk="1" latinLnBrk="0" hangingPunct="1">
        <a:lnSpc>
          <a:spcPts val="3000"/>
        </a:lnSpc>
        <a:spcBef>
          <a:spcPts val="0"/>
        </a:spcBef>
        <a:buClr>
          <a:schemeClr val="accent1"/>
        </a:buClr>
        <a:buFont typeface="Arial" pitchFamily="34" charset="0"/>
        <a:buChar char="•"/>
        <a:defRPr sz="16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432000" indent="-216000" algn="l" defTabSz="914400" rtl="0" eaLnBrk="1" latinLnBrk="0" hangingPunct="1">
        <a:lnSpc>
          <a:spcPts val="3000"/>
        </a:lnSpc>
        <a:spcBef>
          <a:spcPts val="0"/>
        </a:spcBef>
        <a:buClr>
          <a:schemeClr val="accent1"/>
        </a:buClr>
        <a:buFont typeface="Arial" pitchFamily="34" charset="0"/>
        <a:buChar char="•"/>
        <a:defRPr sz="16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648000" indent="-216000" algn="l" defTabSz="914400" rtl="0" eaLnBrk="1" latinLnBrk="0" hangingPunct="1">
        <a:lnSpc>
          <a:spcPts val="3000"/>
        </a:lnSpc>
        <a:spcBef>
          <a:spcPts val="0"/>
        </a:spcBef>
        <a:buClr>
          <a:schemeClr val="accent1"/>
        </a:buClr>
        <a:buFont typeface="Arial" pitchFamily="34" charset="0"/>
        <a:buChar char="•"/>
        <a:defRPr sz="16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0" indent="0" algn="l" defTabSz="914400" rtl="0" eaLnBrk="1" latinLnBrk="0" hangingPunct="1">
        <a:lnSpc>
          <a:spcPts val="3000"/>
        </a:lnSpc>
        <a:spcBef>
          <a:spcPts val="2400"/>
        </a:spcBef>
        <a:buFont typeface="Arial" pitchFamily="34" charset="0"/>
        <a:buNone/>
        <a:defRPr sz="1600" b="1" i="0" kern="1200">
          <a:solidFill>
            <a:schemeClr val="accent1"/>
          </a:solidFill>
          <a:latin typeface="Lato" panose="020F0502020204030203" pitchFamily="34" charset="0"/>
          <a:ea typeface="Lato" panose="020F0502020204030203" pitchFamily="34" charset="0"/>
          <a:cs typeface="Lato" panose="020F0502020204030203" pitchFamily="34" charset="0"/>
        </a:defRPr>
      </a:lvl5pPr>
      <a:lvl6pPr marL="216000" indent="0" algn="l" defTabSz="914400" rtl="0" eaLnBrk="1" latinLnBrk="0" hangingPunct="1">
        <a:lnSpc>
          <a:spcPts val="3000"/>
        </a:lnSpc>
        <a:spcBef>
          <a:spcPts val="0"/>
        </a:spcBef>
        <a:buFont typeface="Arial" pitchFamily="34" charset="0"/>
        <a:buNone/>
        <a:defRPr sz="1600" b="0" i="0" kern="1200">
          <a:solidFill>
            <a:schemeClr val="tx1"/>
          </a:solidFill>
          <a:latin typeface="Lato" panose="020F0502020204030203" pitchFamily="34" charset="0"/>
          <a:ea typeface="Lato" panose="020F0502020204030203" pitchFamily="34" charset="0"/>
          <a:cs typeface="Lato" panose="020F0502020204030203" pitchFamily="34" charset="0"/>
        </a:defRPr>
      </a:lvl6pPr>
      <a:lvl7pPr marL="432000" indent="0" algn="l" defTabSz="914400" rtl="0" eaLnBrk="1" latinLnBrk="0" hangingPunct="1">
        <a:lnSpc>
          <a:spcPts val="3000"/>
        </a:lnSpc>
        <a:spcBef>
          <a:spcPts val="0"/>
        </a:spcBef>
        <a:buFont typeface="Arial" pitchFamily="34" charset="0"/>
        <a:buNone/>
        <a:defRPr sz="1600" b="0" i="0" kern="1200">
          <a:solidFill>
            <a:schemeClr val="tx1"/>
          </a:solidFill>
          <a:latin typeface="Lato" panose="020F0502020204030203" pitchFamily="34" charset="0"/>
          <a:ea typeface="Lato" panose="020F0502020204030203" pitchFamily="34" charset="0"/>
          <a:cs typeface="Lato" panose="020F0502020204030203" pitchFamily="34" charset="0"/>
        </a:defRPr>
      </a:lvl7pPr>
      <a:lvl8pPr marL="648000" indent="0" algn="l" defTabSz="914400" rtl="0" eaLnBrk="1" latinLnBrk="0" hangingPunct="1">
        <a:lnSpc>
          <a:spcPts val="3000"/>
        </a:lnSpc>
        <a:spcBef>
          <a:spcPts val="0"/>
        </a:spcBef>
        <a:buFont typeface="Arial" pitchFamily="34" charset="0"/>
        <a:buNone/>
        <a:defRPr sz="1600" b="0" i="0" kern="1200">
          <a:solidFill>
            <a:schemeClr val="tx1"/>
          </a:solidFill>
          <a:latin typeface="Lato" panose="020F0502020204030203" pitchFamily="34" charset="0"/>
          <a:ea typeface="Lato" panose="020F0502020204030203" pitchFamily="34" charset="0"/>
          <a:cs typeface="Lato" panose="020F0502020204030203" pitchFamily="34" charset="0"/>
        </a:defRPr>
      </a:lvl8pPr>
      <a:lvl9pPr marL="0" indent="0" algn="l" defTabSz="914400" rtl="0" eaLnBrk="1" latinLnBrk="0" hangingPunct="1">
        <a:lnSpc>
          <a:spcPts val="3000"/>
        </a:lnSpc>
        <a:spcBef>
          <a:spcPts val="0"/>
        </a:spcBef>
        <a:buFont typeface="Arial" pitchFamily="34" charset="0"/>
        <a:buNone/>
        <a:defRPr sz="1100" b="0" i="0" kern="1200">
          <a:solidFill>
            <a:schemeClr val="tx1"/>
          </a:solidFill>
          <a:latin typeface="Lato" panose="020F0502020204030203" pitchFamily="34" charset="0"/>
          <a:ea typeface="Lato" panose="020F0502020204030203" pitchFamily="34" charset="0"/>
          <a:cs typeface="Lato" panose="020F0502020204030203" pitchFamily="34" charset="0"/>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userDrawn="1">
          <p15:clr>
            <a:srgbClr val="C35EA4"/>
          </p15:clr>
        </p15:guide>
        <p15:guide id="2" pos="495" userDrawn="1">
          <p15:clr>
            <a:srgbClr val="C35EA4"/>
          </p15:clr>
        </p15:guide>
        <p15:guide id="3" orient="horz" pos="3817" userDrawn="1">
          <p15:clr>
            <a:srgbClr val="C35EA4"/>
          </p15:clr>
        </p15:guide>
        <p15:guide id="4" pos="7180" userDrawn="1">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sz="4000" dirty="0" err="1"/>
              <a:t>Inzetten</a:t>
            </a:r>
            <a:r>
              <a:rPr lang="en-US" sz="4000" dirty="0"/>
              <a:t> op: ‘</a:t>
            </a:r>
            <a:r>
              <a:rPr lang="en-US" sz="4000" dirty="0" err="1"/>
              <a:t>gelijke</a:t>
            </a:r>
            <a:r>
              <a:rPr lang="en-US" sz="4000" dirty="0"/>
              <a:t> </a:t>
            </a:r>
            <a:r>
              <a:rPr lang="en-US" sz="4000" dirty="0" err="1"/>
              <a:t>gezondheid</a:t>
            </a:r>
            <a:r>
              <a:rPr lang="en-US" sz="4000" dirty="0"/>
              <a:t>’</a:t>
            </a:r>
            <a:br>
              <a:rPr lang="en-US" sz="1400" dirty="0"/>
            </a:br>
            <a:r>
              <a:rPr lang="nl-NL" sz="2400" b="0" i="1" dirty="0"/>
              <a:t>“De gezondheid van mensen behoort onafhankelijk te zijn van hun postcode.”</a:t>
            </a:r>
            <a:br>
              <a:rPr lang="nl-NL" sz="4000" dirty="0"/>
            </a:br>
            <a:br>
              <a:rPr lang="nl-NL" sz="4000" dirty="0"/>
            </a:br>
            <a:r>
              <a:rPr lang="nl-NL" sz="2800" b="0" dirty="0"/>
              <a:t>Gebaseerd op ‘De rollen van de arts in 2040’</a:t>
            </a:r>
          </a:p>
        </p:txBody>
      </p:sp>
      <p:sp>
        <p:nvSpPr>
          <p:cNvPr id="3" name="Ondertitel 2">
            <a:extLst>
              <a:ext uri="{FF2B5EF4-FFF2-40B4-BE49-F238E27FC236}">
                <a16:creationId xmlns:a16="http://schemas.microsoft.com/office/drawing/2014/main" id="{99C26BE2-6DA6-AD20-E3F6-DBF59CF78561}"/>
              </a:ext>
            </a:extLst>
          </p:cNvPr>
          <p:cNvSpPr>
            <a:spLocks noGrp="1"/>
          </p:cNvSpPr>
          <p:nvPr>
            <p:ph type="subTitle" idx="1"/>
          </p:nvPr>
        </p:nvSpPr>
        <p:spPr/>
        <p:txBody>
          <a:bodyPr/>
          <a:lstStyle/>
          <a:p>
            <a:endParaRPr lang="nl-NL"/>
          </a:p>
        </p:txBody>
      </p:sp>
      <p:sp>
        <p:nvSpPr>
          <p:cNvPr id="4" name="Date Placeholder 3"/>
          <p:cNvSpPr>
            <a:spLocks noGrp="1"/>
          </p:cNvSpPr>
          <p:nvPr>
            <p:ph type="dt" sz="half" idx="2"/>
          </p:nvPr>
        </p:nvSpPr>
        <p:spPr/>
        <p:txBody>
          <a:bodyPr/>
          <a:lstStyle/>
          <a:p>
            <a:r>
              <a:rPr lang="nl-NL" noProof="1"/>
              <a:t>8-11-2023</a:t>
            </a:r>
          </a:p>
          <a:p>
            <a:endParaRPr lang="nl-NL" noProof="1"/>
          </a:p>
        </p:txBody>
      </p:sp>
      <p:sp>
        <p:nvSpPr>
          <p:cNvPr id="6" name="Tijdelijke aanduiding voor tekst 5">
            <a:extLst>
              <a:ext uri="{FF2B5EF4-FFF2-40B4-BE49-F238E27FC236}">
                <a16:creationId xmlns:a16="http://schemas.microsoft.com/office/drawing/2014/main" id="{712F7966-45C8-446F-E52B-198658F129AC}"/>
              </a:ext>
            </a:extLst>
          </p:cNvPr>
          <p:cNvSpPr>
            <a:spLocks noGrp="1"/>
          </p:cNvSpPr>
          <p:nvPr>
            <p:ph type="body" sz="quarter" idx="13"/>
          </p:nvPr>
        </p:nvSpPr>
        <p:spPr>
          <a:xfrm>
            <a:off x="8962121" y="6059487"/>
            <a:ext cx="1800000" cy="45719"/>
          </a:xfrm>
        </p:spPr>
        <p:txBody>
          <a:bodyPr/>
          <a:lstStyle/>
          <a:p>
            <a:r>
              <a:rPr lang="nl-NL" sz="2400" dirty="0"/>
              <a:t>René Héman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91C1F6C3-E251-FE89-B275-781DAA0418D1}"/>
              </a:ext>
            </a:extLst>
          </p:cNvPr>
          <p:cNvSpPr>
            <a:spLocks noGrp="1"/>
          </p:cNvSpPr>
          <p:nvPr>
            <p:ph type="subTitle" idx="1"/>
          </p:nvPr>
        </p:nvSpPr>
        <p:spPr>
          <a:xfrm>
            <a:off x="503985" y="5614867"/>
            <a:ext cx="1997242" cy="493673"/>
          </a:xfrm>
        </p:spPr>
        <p:txBody>
          <a:bodyPr/>
          <a:lstStyle/>
          <a:p>
            <a:r>
              <a:rPr lang="nl-NL" sz="1400" dirty="0">
                <a:solidFill>
                  <a:schemeClr val="tx1"/>
                </a:solidFill>
              </a:rPr>
              <a:t>Bron: CBS</a:t>
            </a:r>
          </a:p>
        </p:txBody>
      </p:sp>
      <p:pic>
        <p:nvPicPr>
          <p:cNvPr id="8" name="Afbeelding 7">
            <a:extLst>
              <a:ext uri="{FF2B5EF4-FFF2-40B4-BE49-F238E27FC236}">
                <a16:creationId xmlns:a16="http://schemas.microsoft.com/office/drawing/2014/main" id="{822B5E71-1A1B-1322-92E0-ED1A5124B6E8}"/>
              </a:ext>
            </a:extLst>
          </p:cNvPr>
          <p:cNvPicPr>
            <a:picLocks noChangeAspect="1"/>
          </p:cNvPicPr>
          <p:nvPr/>
        </p:nvPicPr>
        <p:blipFill>
          <a:blip r:embed="rId3"/>
          <a:stretch>
            <a:fillRect/>
          </a:stretch>
        </p:blipFill>
        <p:spPr>
          <a:xfrm>
            <a:off x="503985" y="299774"/>
            <a:ext cx="7920001" cy="5315093"/>
          </a:xfrm>
          <a:prstGeom prst="rect">
            <a:avLst/>
          </a:prstGeom>
        </p:spPr>
      </p:pic>
      <p:sp>
        <p:nvSpPr>
          <p:cNvPr id="4" name="Tijdelijke aanduiding voor datum 3">
            <a:extLst>
              <a:ext uri="{FF2B5EF4-FFF2-40B4-BE49-F238E27FC236}">
                <a16:creationId xmlns:a16="http://schemas.microsoft.com/office/drawing/2014/main" id="{9062BBF1-0903-3AB2-23AE-1CE0E412AC35}"/>
              </a:ext>
            </a:extLst>
          </p:cNvPr>
          <p:cNvSpPr>
            <a:spLocks noGrp="1"/>
          </p:cNvSpPr>
          <p:nvPr>
            <p:ph type="dt" sz="half" idx="2"/>
          </p:nvPr>
        </p:nvSpPr>
        <p:spPr/>
        <p:txBody>
          <a:bodyPr/>
          <a:lstStyle/>
          <a:p>
            <a:endParaRPr lang="nl-NL"/>
          </a:p>
        </p:txBody>
      </p:sp>
      <p:sp>
        <p:nvSpPr>
          <p:cNvPr id="5" name="Tijdelijke aanduiding voor voettekst 4">
            <a:extLst>
              <a:ext uri="{FF2B5EF4-FFF2-40B4-BE49-F238E27FC236}">
                <a16:creationId xmlns:a16="http://schemas.microsoft.com/office/drawing/2014/main" id="{E7F15344-D4B8-3BA9-E891-6097E1781358}"/>
              </a:ext>
            </a:extLst>
          </p:cNvPr>
          <p:cNvSpPr>
            <a:spLocks noGrp="1"/>
          </p:cNvSpPr>
          <p:nvPr>
            <p:ph type="ftr" sz="quarter" idx="3"/>
          </p:nvPr>
        </p:nvSpPr>
        <p:spPr/>
        <p:txBody>
          <a:bodyPr/>
          <a:lstStyle/>
          <a:p>
            <a:r>
              <a:rPr lang="nl-NL"/>
              <a:t>Voettekst</a:t>
            </a:r>
          </a:p>
        </p:txBody>
      </p:sp>
      <p:sp>
        <p:nvSpPr>
          <p:cNvPr id="6" name="Tijdelijke aanduiding voor dianummer 5">
            <a:extLst>
              <a:ext uri="{FF2B5EF4-FFF2-40B4-BE49-F238E27FC236}">
                <a16:creationId xmlns:a16="http://schemas.microsoft.com/office/drawing/2014/main" id="{0177A578-243E-1F74-062E-A7DE3EBD634E}"/>
              </a:ext>
            </a:extLst>
          </p:cNvPr>
          <p:cNvSpPr>
            <a:spLocks noGrp="1"/>
          </p:cNvSpPr>
          <p:nvPr>
            <p:ph type="sldNum" sz="quarter" idx="4"/>
          </p:nvPr>
        </p:nvSpPr>
        <p:spPr/>
        <p:txBody>
          <a:bodyPr/>
          <a:lstStyle/>
          <a:p>
            <a:fld id="{048B56CB-9010-4004-90AF-C202BE50FE88}" type="slidenum">
              <a:rPr lang="nl-NL" smtClean="0"/>
              <a:pPr/>
              <a:t>10</a:t>
            </a:fld>
            <a:endParaRPr lang="nl-NL"/>
          </a:p>
        </p:txBody>
      </p:sp>
      <p:sp>
        <p:nvSpPr>
          <p:cNvPr id="7" name="Tijdelijke aanduiding voor tekst 6">
            <a:extLst>
              <a:ext uri="{FF2B5EF4-FFF2-40B4-BE49-F238E27FC236}">
                <a16:creationId xmlns:a16="http://schemas.microsoft.com/office/drawing/2014/main" id="{DF2F8517-930F-98BE-C912-9FAB75F9DB98}"/>
              </a:ext>
            </a:extLst>
          </p:cNvPr>
          <p:cNvSpPr>
            <a:spLocks noGrp="1"/>
          </p:cNvSpPr>
          <p:nvPr>
            <p:ph type="body" sz="quarter" idx="13"/>
          </p:nvPr>
        </p:nvSpPr>
        <p:spPr/>
        <p:txBody>
          <a:bodyPr/>
          <a:lstStyle/>
          <a:p>
            <a:endParaRPr lang="nl-NL"/>
          </a:p>
        </p:txBody>
      </p:sp>
    </p:spTree>
    <p:extLst>
      <p:ext uri="{BB962C8B-B14F-4D97-AF65-F5344CB8AC3E}">
        <p14:creationId xmlns:p14="http://schemas.microsoft.com/office/powerpoint/2010/main" val="73041299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F17FC899-87F2-A9B5-4441-EC56EF3AD754}"/>
              </a:ext>
            </a:extLst>
          </p:cNvPr>
          <p:cNvSpPr>
            <a:spLocks noGrp="1"/>
          </p:cNvSpPr>
          <p:nvPr>
            <p:ph type="dt" sz="half" idx="2"/>
          </p:nvPr>
        </p:nvSpPr>
        <p:spPr/>
        <p:txBody>
          <a:bodyPr/>
          <a:lstStyle/>
          <a:p>
            <a:endParaRPr lang="nl-NL" dirty="0"/>
          </a:p>
        </p:txBody>
      </p:sp>
      <p:sp>
        <p:nvSpPr>
          <p:cNvPr id="5" name="Tijdelijke aanduiding voor voettekst 4">
            <a:extLst>
              <a:ext uri="{FF2B5EF4-FFF2-40B4-BE49-F238E27FC236}">
                <a16:creationId xmlns:a16="http://schemas.microsoft.com/office/drawing/2014/main" id="{48BD34FB-80B4-9528-4315-6381526DA83F}"/>
              </a:ext>
            </a:extLst>
          </p:cNvPr>
          <p:cNvSpPr>
            <a:spLocks noGrp="1"/>
          </p:cNvSpPr>
          <p:nvPr>
            <p:ph type="ftr" sz="quarter" idx="3"/>
          </p:nvPr>
        </p:nvSpPr>
        <p:spPr/>
        <p:txBody>
          <a:bodyPr/>
          <a:lstStyle/>
          <a:p>
            <a:r>
              <a:rPr lang="nl-NL"/>
              <a:t>Voettekst</a:t>
            </a:r>
          </a:p>
        </p:txBody>
      </p:sp>
      <p:sp>
        <p:nvSpPr>
          <p:cNvPr id="6" name="Tijdelijke aanduiding voor dianummer 5">
            <a:extLst>
              <a:ext uri="{FF2B5EF4-FFF2-40B4-BE49-F238E27FC236}">
                <a16:creationId xmlns:a16="http://schemas.microsoft.com/office/drawing/2014/main" id="{96F27A65-E80B-8676-A096-3538DB804AAC}"/>
              </a:ext>
            </a:extLst>
          </p:cNvPr>
          <p:cNvSpPr>
            <a:spLocks noGrp="1"/>
          </p:cNvSpPr>
          <p:nvPr>
            <p:ph type="sldNum" sz="quarter" idx="4"/>
          </p:nvPr>
        </p:nvSpPr>
        <p:spPr/>
        <p:txBody>
          <a:bodyPr/>
          <a:lstStyle/>
          <a:p>
            <a:fld id="{048B56CB-9010-4004-90AF-C202BE50FE88}" type="slidenum">
              <a:rPr lang="nl-NL" smtClean="0"/>
              <a:pPr/>
              <a:t>11</a:t>
            </a:fld>
            <a:endParaRPr lang="nl-NL"/>
          </a:p>
        </p:txBody>
      </p:sp>
      <p:sp>
        <p:nvSpPr>
          <p:cNvPr id="7" name="Tijdelijke aanduiding voor tekst 6">
            <a:extLst>
              <a:ext uri="{FF2B5EF4-FFF2-40B4-BE49-F238E27FC236}">
                <a16:creationId xmlns:a16="http://schemas.microsoft.com/office/drawing/2014/main" id="{650573AF-8935-C540-F760-2510D75EE189}"/>
              </a:ext>
            </a:extLst>
          </p:cNvPr>
          <p:cNvSpPr>
            <a:spLocks noGrp="1"/>
          </p:cNvSpPr>
          <p:nvPr>
            <p:ph type="body" sz="quarter" idx="13"/>
          </p:nvPr>
        </p:nvSpPr>
        <p:spPr/>
        <p:txBody>
          <a:bodyPr/>
          <a:lstStyle/>
          <a:p>
            <a:endParaRPr lang="nl-NL"/>
          </a:p>
        </p:txBody>
      </p:sp>
      <p:graphicFrame>
        <p:nvGraphicFramePr>
          <p:cNvPr id="9" name="Grafiek 8">
            <a:extLst>
              <a:ext uri="{FF2B5EF4-FFF2-40B4-BE49-F238E27FC236}">
                <a16:creationId xmlns:a16="http://schemas.microsoft.com/office/drawing/2014/main" id="{4A8FA145-75C1-FFE5-099D-97A7A49BF259}"/>
              </a:ext>
            </a:extLst>
          </p:cNvPr>
          <p:cNvGraphicFramePr>
            <a:graphicFrameLocks/>
          </p:cNvGraphicFramePr>
          <p:nvPr/>
        </p:nvGraphicFramePr>
        <p:xfrm>
          <a:off x="611190" y="1277271"/>
          <a:ext cx="9195494" cy="4485856"/>
        </p:xfrm>
        <a:graphic>
          <a:graphicData uri="http://schemas.openxmlformats.org/drawingml/2006/chart">
            <c:chart xmlns:c="http://schemas.openxmlformats.org/drawingml/2006/chart" xmlns:r="http://schemas.openxmlformats.org/officeDocument/2006/relationships" r:id="rId3"/>
          </a:graphicData>
        </a:graphic>
      </p:graphicFrame>
      <p:sp>
        <p:nvSpPr>
          <p:cNvPr id="2" name="Ondertitel 1">
            <a:extLst>
              <a:ext uri="{FF2B5EF4-FFF2-40B4-BE49-F238E27FC236}">
                <a16:creationId xmlns:a16="http://schemas.microsoft.com/office/drawing/2014/main" id="{4B9EF5EE-9EA6-4DEB-5998-239B77C44D4D}"/>
              </a:ext>
            </a:extLst>
          </p:cNvPr>
          <p:cNvSpPr>
            <a:spLocks noGrp="1"/>
          </p:cNvSpPr>
          <p:nvPr>
            <p:ph type="subTitle" idx="1"/>
          </p:nvPr>
        </p:nvSpPr>
        <p:spPr>
          <a:xfrm>
            <a:off x="611190" y="5905247"/>
            <a:ext cx="1997242" cy="493673"/>
          </a:xfrm>
        </p:spPr>
        <p:txBody>
          <a:bodyPr/>
          <a:lstStyle/>
          <a:p>
            <a:r>
              <a:rPr lang="nl-NL" sz="1400" dirty="0">
                <a:solidFill>
                  <a:schemeClr val="tx1"/>
                </a:solidFill>
              </a:rPr>
              <a:t>Bron: CBS</a:t>
            </a:r>
          </a:p>
        </p:txBody>
      </p:sp>
    </p:spTree>
    <p:extLst>
      <p:ext uri="{BB962C8B-B14F-4D97-AF65-F5344CB8AC3E}">
        <p14:creationId xmlns:p14="http://schemas.microsoft.com/office/powerpoint/2010/main" val="228980878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D406074D-4900-4A1F-BBAB-2A9F826194C4}"/>
              </a:ext>
            </a:extLst>
          </p:cNvPr>
          <p:cNvSpPr>
            <a:spLocks noGrp="1"/>
          </p:cNvSpPr>
          <p:nvPr>
            <p:ph type="sldNum" sz="quarter" idx="4"/>
          </p:nvPr>
        </p:nvSpPr>
        <p:spPr/>
        <p:txBody>
          <a:bodyPr/>
          <a:lstStyle/>
          <a:p>
            <a:fld id="{048B56CB-9010-4004-90AF-C202BE50FE88}" type="slidenum">
              <a:rPr lang="nl-NL" smtClean="0"/>
              <a:pPr/>
              <a:t>12</a:t>
            </a:fld>
            <a:endParaRPr lang="nl-NL"/>
          </a:p>
        </p:txBody>
      </p:sp>
      <p:sp>
        <p:nvSpPr>
          <p:cNvPr id="4" name="Titel 2">
            <a:extLst>
              <a:ext uri="{FF2B5EF4-FFF2-40B4-BE49-F238E27FC236}">
                <a16:creationId xmlns:a16="http://schemas.microsoft.com/office/drawing/2014/main" id="{A6C64DF0-1F47-4482-9E40-E8CC81A315BF}"/>
              </a:ext>
            </a:extLst>
          </p:cNvPr>
          <p:cNvSpPr txBox="1">
            <a:spLocks/>
          </p:cNvSpPr>
          <p:nvPr/>
        </p:nvSpPr>
        <p:spPr bwMode="gray">
          <a:xfrm>
            <a:off x="744600" y="606322"/>
            <a:ext cx="7150943" cy="649602"/>
          </a:xfrm>
          <a:prstGeom prst="rect">
            <a:avLst/>
          </a:prstGeom>
        </p:spPr>
        <p:txBody>
          <a:bodyPr vert="horz" lIns="0" tIns="0" rIns="0" bIns="0" rtlCol="0" anchor="t" anchorCtr="0">
            <a:noAutofit/>
          </a:bodyPr>
          <a:lstStyle>
            <a:lvl1pPr algn="l" defTabSz="914400" rtl="0" eaLnBrk="1" latinLnBrk="0" hangingPunct="1">
              <a:lnSpc>
                <a:spcPts val="6000"/>
              </a:lnSpc>
              <a:spcBef>
                <a:spcPct val="0"/>
              </a:spcBef>
              <a:buNone/>
              <a:defRPr sz="5000" b="1" i="0" kern="1200">
                <a:solidFill>
                  <a:schemeClr val="accent1"/>
                </a:solidFill>
                <a:latin typeface="Lato" panose="020F0502020204030203" pitchFamily="34" charset="0"/>
                <a:ea typeface="Lato" panose="020F0502020204030203" pitchFamily="34" charset="0"/>
                <a:cs typeface="Lato" panose="020F0502020204030203" pitchFamily="34" charset="0"/>
              </a:defRPr>
            </a:lvl1pPr>
          </a:lstStyle>
          <a:p>
            <a:pPr lvl="0">
              <a:lnSpc>
                <a:spcPct val="150000"/>
              </a:lnSpc>
            </a:pPr>
            <a:r>
              <a:rPr lang="nl-NL" sz="3600" dirty="0">
                <a:latin typeface="Century Gothic" panose="020B0502020202020204" pitchFamily="34" charset="0"/>
                <a:ea typeface="Times New Roman" panose="02020603050405020304" pitchFamily="18" charset="0"/>
                <a:cs typeface="Calibri" panose="020F0502020204030204" pitchFamily="34" charset="0"/>
              </a:rPr>
              <a:t>Urgentie</a:t>
            </a:r>
            <a:endParaRPr lang="nl-NL" sz="2400" dirty="0"/>
          </a:p>
        </p:txBody>
      </p:sp>
      <p:sp>
        <p:nvSpPr>
          <p:cNvPr id="8" name="Titel 2">
            <a:extLst>
              <a:ext uri="{FF2B5EF4-FFF2-40B4-BE49-F238E27FC236}">
                <a16:creationId xmlns:a16="http://schemas.microsoft.com/office/drawing/2014/main" id="{16FFFF82-39AF-4465-B9C5-E51C47A01073}"/>
              </a:ext>
            </a:extLst>
          </p:cNvPr>
          <p:cNvSpPr>
            <a:spLocks noGrp="1"/>
          </p:cNvSpPr>
          <p:nvPr>
            <p:ph type="ctrTitle"/>
          </p:nvPr>
        </p:nvSpPr>
        <p:spPr>
          <a:xfrm>
            <a:off x="1827441" y="1787833"/>
            <a:ext cx="10264295" cy="4649062"/>
          </a:xfrm>
        </p:spPr>
        <p:txBody>
          <a:bodyPr/>
          <a:lstStyle/>
          <a:p>
            <a:pPr lvl="0">
              <a:lnSpc>
                <a:spcPct val="150000"/>
              </a:lnSpc>
            </a:pPr>
            <a:r>
              <a:rPr lang="nl-NL" sz="2400" dirty="0">
                <a:solidFill>
                  <a:schemeClr val="tx1"/>
                </a:solidFill>
                <a:effectLst/>
                <a:latin typeface="Century Gothic"/>
                <a:ea typeface="Calibri" panose="020F0502020204030204" pitchFamily="34" charset="0"/>
                <a:cs typeface="Times New Roman"/>
              </a:rPr>
              <a:t>Aandeel 65+ bevolking stijgt van 20% naar 25% over 25 jaar:</a:t>
            </a:r>
            <a:br>
              <a:rPr lang="nl-NL" sz="2400" dirty="0">
                <a:solidFill>
                  <a:schemeClr val="tx1"/>
                </a:solidFill>
                <a:effectLst/>
                <a:latin typeface="Century Gothic"/>
                <a:ea typeface="Calibri" panose="020F0502020204030204" pitchFamily="34" charset="0"/>
                <a:cs typeface="Times New Roman"/>
              </a:rPr>
            </a:br>
            <a:r>
              <a:rPr lang="nl-NL" sz="2400" dirty="0">
                <a:solidFill>
                  <a:schemeClr val="tx1"/>
                </a:solidFill>
                <a:effectLst/>
                <a:latin typeface="Century Gothic"/>
                <a:ea typeface="Calibri" panose="020F0502020204030204" pitchFamily="34" charset="0"/>
                <a:cs typeface="Times New Roman"/>
              </a:rPr>
              <a:t>- lage SES vraagt veel zorg, terwijl </a:t>
            </a:r>
            <a:r>
              <a:rPr lang="nl-NL" sz="2400" dirty="0">
                <a:solidFill>
                  <a:schemeClr val="tx1"/>
                </a:solidFill>
                <a:latin typeface="Century Gothic"/>
                <a:ea typeface="Calibri" panose="020F0502020204030204" pitchFamily="34" charset="0"/>
                <a:cs typeface="Times New Roman"/>
              </a:rPr>
              <a:t>tekorten zorgpersoneel toenemen</a:t>
            </a:r>
            <a:br>
              <a:rPr lang="nl-NL" sz="2400" dirty="0">
                <a:solidFill>
                  <a:schemeClr val="tx1"/>
                </a:solidFill>
                <a:latin typeface="Century Gothic"/>
                <a:ea typeface="Calibri" panose="020F0502020204030204" pitchFamily="34" charset="0"/>
                <a:cs typeface="Times New Roman"/>
              </a:rPr>
            </a:br>
            <a:r>
              <a:rPr lang="nl-NL" sz="2400" dirty="0">
                <a:solidFill>
                  <a:schemeClr val="tx1"/>
                </a:solidFill>
                <a:latin typeface="Century Gothic"/>
                <a:ea typeface="Calibri" panose="020F0502020204030204" pitchFamily="34" charset="0"/>
                <a:cs typeface="Times New Roman"/>
              </a:rPr>
              <a:t>- lage SES overleeft pensioengerechtigde leeftijd nauwelijks</a:t>
            </a:r>
            <a:br>
              <a:rPr lang="nl-NL" sz="2400" dirty="0">
                <a:solidFill>
                  <a:schemeClr val="tx1"/>
                </a:solidFill>
                <a:latin typeface="Century Gothic"/>
                <a:ea typeface="Calibri" panose="020F0502020204030204" pitchFamily="34" charset="0"/>
                <a:cs typeface="Times New Roman"/>
              </a:rPr>
            </a:br>
            <a:r>
              <a:rPr lang="nl-NL" sz="2400" dirty="0">
                <a:solidFill>
                  <a:schemeClr val="tx1"/>
                </a:solidFill>
                <a:latin typeface="Century Gothic"/>
                <a:ea typeface="Calibri" panose="020F0502020204030204" pitchFamily="34" charset="0"/>
                <a:cs typeface="Times New Roman"/>
              </a:rPr>
              <a:t>- afname betaalbaarheid zorg en sociale zekerheid staan onder druk</a:t>
            </a:r>
            <a:br>
              <a:rPr lang="nl-NL" sz="2400" dirty="0">
                <a:solidFill>
                  <a:schemeClr val="tx1"/>
                </a:solidFill>
                <a:latin typeface="Century Gothic"/>
                <a:ea typeface="Calibri" panose="020F0502020204030204" pitchFamily="34" charset="0"/>
                <a:cs typeface="Times New Roman"/>
              </a:rPr>
            </a:br>
            <a:br>
              <a:rPr lang="nl-NL" sz="2400" dirty="0">
                <a:solidFill>
                  <a:schemeClr val="tx1"/>
                </a:solidFill>
                <a:latin typeface="Century Gothic"/>
                <a:ea typeface="Calibri" panose="020F0502020204030204" pitchFamily="34" charset="0"/>
                <a:cs typeface="Times New Roman"/>
              </a:rPr>
            </a:br>
            <a:r>
              <a:rPr lang="nl-NL" sz="2400" dirty="0">
                <a:solidFill>
                  <a:schemeClr val="tx1"/>
                </a:solidFill>
                <a:latin typeface="Century Gothic"/>
                <a:ea typeface="Calibri" panose="020F0502020204030204" pitchFamily="34" charset="0"/>
                <a:cs typeface="Times New Roman"/>
              </a:rPr>
              <a:t>30% van de mensen in </a:t>
            </a:r>
            <a:r>
              <a:rPr lang="nl-NL" sz="2400" dirty="0">
                <a:solidFill>
                  <a:schemeClr val="tx1"/>
                </a:solidFill>
                <a:effectLst/>
                <a:latin typeface="Century Gothic"/>
                <a:ea typeface="Calibri" panose="020F0502020204030204" pitchFamily="34" charset="0"/>
                <a:cs typeface="Times New Roman"/>
              </a:rPr>
              <a:t>NL heeft een lage SES:</a:t>
            </a:r>
            <a:br>
              <a:rPr lang="nl-NL" sz="2400" dirty="0">
                <a:solidFill>
                  <a:schemeClr val="tx1"/>
                </a:solidFill>
                <a:effectLst/>
                <a:latin typeface="Century Gothic"/>
                <a:ea typeface="Calibri" panose="020F0502020204030204" pitchFamily="34" charset="0"/>
                <a:cs typeface="Times New Roman"/>
              </a:rPr>
            </a:br>
            <a:r>
              <a:rPr lang="nl-NL" sz="2400" dirty="0">
                <a:solidFill>
                  <a:schemeClr val="tx1"/>
                </a:solidFill>
                <a:effectLst/>
                <a:latin typeface="Century Gothic"/>
                <a:ea typeface="Calibri" panose="020F0502020204030204" pitchFamily="34" charset="0"/>
                <a:cs typeface="Times New Roman"/>
              </a:rPr>
              <a:t>- dat zijn </a:t>
            </a:r>
            <a:r>
              <a:rPr lang="nl-NL" sz="2400" u="sng" dirty="0">
                <a:solidFill>
                  <a:schemeClr val="tx1"/>
                </a:solidFill>
                <a:effectLst/>
                <a:latin typeface="Century Gothic"/>
                <a:ea typeface="Calibri" panose="020F0502020204030204" pitchFamily="34" charset="0"/>
                <a:cs typeface="Times New Roman"/>
              </a:rPr>
              <a:t>+</a:t>
            </a:r>
            <a:r>
              <a:rPr lang="nl-NL" sz="2400" dirty="0">
                <a:solidFill>
                  <a:schemeClr val="tx1"/>
                </a:solidFill>
                <a:effectLst/>
                <a:latin typeface="Century Gothic"/>
                <a:ea typeface="Calibri" panose="020F0502020204030204" pitchFamily="34" charset="0"/>
                <a:cs typeface="Times New Roman"/>
              </a:rPr>
              <a:t> 5 miljoen mensen en zij leven gemiddeld 8 jaar korter</a:t>
            </a:r>
            <a:br>
              <a:rPr lang="nl-NL" sz="2400" dirty="0">
                <a:solidFill>
                  <a:schemeClr val="tx1"/>
                </a:solidFill>
                <a:effectLst/>
                <a:latin typeface="Century Gothic"/>
                <a:ea typeface="Calibri" panose="020F0502020204030204" pitchFamily="34" charset="0"/>
                <a:cs typeface="Times New Roman"/>
              </a:rPr>
            </a:br>
            <a:r>
              <a:rPr lang="nl-NL" sz="2400" dirty="0">
                <a:solidFill>
                  <a:schemeClr val="tx1"/>
                </a:solidFill>
                <a:effectLst/>
                <a:latin typeface="Century Gothic"/>
                <a:ea typeface="Calibri" panose="020F0502020204030204" pitchFamily="34" charset="0"/>
                <a:cs typeface="Times New Roman"/>
              </a:rPr>
              <a:t>- vanaf hun 50</a:t>
            </a:r>
            <a:r>
              <a:rPr lang="nl-NL" sz="2400" baseline="30000" dirty="0">
                <a:solidFill>
                  <a:schemeClr val="tx1"/>
                </a:solidFill>
                <a:effectLst/>
                <a:latin typeface="Century Gothic"/>
                <a:ea typeface="Calibri" panose="020F0502020204030204" pitchFamily="34" charset="0"/>
                <a:cs typeface="Times New Roman"/>
              </a:rPr>
              <a:t>e</a:t>
            </a:r>
            <a:r>
              <a:rPr lang="nl-NL" sz="2400" dirty="0">
                <a:solidFill>
                  <a:schemeClr val="tx1"/>
                </a:solidFill>
                <a:effectLst/>
                <a:latin typeface="Century Gothic"/>
                <a:ea typeface="Calibri" panose="020F0502020204030204" pitchFamily="34" charset="0"/>
                <a:cs typeface="Times New Roman"/>
              </a:rPr>
              <a:t> levensjaar een minder goed ervaren gezondheid</a:t>
            </a:r>
            <a:br>
              <a:rPr lang="nl-NL" sz="2400" dirty="0">
                <a:solidFill>
                  <a:schemeClr val="tx1"/>
                </a:solidFill>
                <a:effectLst/>
                <a:latin typeface="Century Gothic"/>
                <a:ea typeface="Calibri" panose="020F0502020204030204" pitchFamily="34" charset="0"/>
                <a:cs typeface="Times New Roman"/>
              </a:rPr>
            </a:br>
            <a:br>
              <a:rPr lang="nl-NL" sz="2400" dirty="0">
                <a:solidFill>
                  <a:schemeClr val="tx1"/>
                </a:solidFill>
                <a:effectLst/>
                <a:latin typeface="Century Gothic"/>
                <a:ea typeface="Calibri" panose="020F0502020204030204" pitchFamily="34" charset="0"/>
                <a:cs typeface="Times New Roman"/>
              </a:rPr>
            </a:br>
            <a:br>
              <a:rPr lang="nl-NL" sz="2400" dirty="0">
                <a:solidFill>
                  <a:schemeClr val="tx1"/>
                </a:solidFill>
                <a:effectLst/>
                <a:latin typeface="Century Gothic"/>
                <a:ea typeface="Calibri" panose="020F0502020204030204" pitchFamily="34" charset="0"/>
                <a:cs typeface="Times New Roman"/>
              </a:rPr>
            </a:br>
            <a:br>
              <a:rPr lang="nl-NL" sz="2400" dirty="0">
                <a:solidFill>
                  <a:schemeClr val="tx1"/>
                </a:solidFill>
                <a:effectLst/>
                <a:latin typeface="Century Gothic"/>
                <a:ea typeface="Calibri" panose="020F0502020204030204" pitchFamily="34" charset="0"/>
                <a:cs typeface="Times New Roman"/>
              </a:rPr>
            </a:br>
            <a:br>
              <a:rPr lang="nl-NL" sz="2400" dirty="0">
                <a:solidFill>
                  <a:schemeClr val="tx1"/>
                </a:solidFill>
                <a:effectLst/>
                <a:latin typeface="Century Gothic"/>
                <a:ea typeface="Calibri" panose="020F0502020204030204" pitchFamily="34" charset="0"/>
                <a:cs typeface="Times New Roman"/>
              </a:rPr>
            </a:br>
            <a:br>
              <a:rPr lang="nl-NL" sz="2400" dirty="0">
                <a:solidFill>
                  <a:schemeClr val="tx1"/>
                </a:solidFill>
                <a:effectLst/>
                <a:latin typeface="Century Gothic"/>
                <a:ea typeface="Calibri" panose="020F0502020204030204" pitchFamily="34" charset="0"/>
                <a:cs typeface="Times New Roman"/>
              </a:rPr>
            </a:br>
            <a:br>
              <a:rPr lang="nl-NL" sz="2400" dirty="0">
                <a:solidFill>
                  <a:schemeClr val="tx1"/>
                </a:solidFill>
                <a:effectLst/>
                <a:latin typeface="Century Gothic"/>
                <a:ea typeface="Calibri" panose="020F0502020204030204" pitchFamily="34" charset="0"/>
                <a:cs typeface="Times New Roman"/>
              </a:rPr>
            </a:br>
            <a:br>
              <a:rPr lang="nl-NL" sz="2400" dirty="0">
                <a:solidFill>
                  <a:schemeClr val="tx1"/>
                </a:solidFill>
                <a:effectLst/>
                <a:latin typeface="Century Gothic"/>
                <a:ea typeface="Calibri" panose="020F0502020204030204" pitchFamily="34" charset="0"/>
                <a:cs typeface="Times New Roman"/>
              </a:rPr>
            </a:br>
            <a:br>
              <a:rPr kumimoji="0" lang="nl-NL" sz="1200" b="0" i="0" u="none" strike="noStrike" kern="1200" cap="none" spc="0" normalizeH="0" baseline="0" noProof="0" dirty="0">
                <a:ln>
                  <a:noFill/>
                </a:ln>
                <a:solidFill>
                  <a:srgbClr val="00B4BC"/>
                </a:solidFill>
                <a:effectLst/>
                <a:uLnTx/>
                <a:uFillTx/>
                <a:latin typeface="Century Gothic" panose="020B0502020202020204" pitchFamily="34" charset="0"/>
                <a:ea typeface="Calibri" panose="020F0502020204030204" pitchFamily="34" charset="0"/>
                <a:cs typeface="Times New Roman" panose="02020603050405020304" pitchFamily="18" charset="0"/>
              </a:rPr>
            </a:br>
            <a:br>
              <a:rPr kumimoji="0" lang="nl-NL" sz="1200" b="0" i="0" u="none" strike="noStrike" kern="1200" cap="none" spc="0" normalizeH="0" baseline="0" noProof="0" dirty="0">
                <a:ln>
                  <a:noFill/>
                </a:ln>
                <a:solidFill>
                  <a:srgbClr val="00B4BC"/>
                </a:solidFill>
                <a:effectLst/>
                <a:uLnTx/>
                <a:uFillTx/>
                <a:latin typeface="Century Gothic" panose="020B0502020202020204" pitchFamily="34" charset="0"/>
                <a:ea typeface="Calibri" panose="020F0502020204030204" pitchFamily="34" charset="0"/>
                <a:cs typeface="Times New Roman" panose="02020603050405020304" pitchFamily="18" charset="0"/>
              </a:rPr>
            </a:br>
            <a:br>
              <a:rPr lang="nl-NL" sz="1400" b="0" dirty="0">
                <a:effectLst/>
                <a:latin typeface="Century Gothic" panose="020B0502020202020204" pitchFamily="34" charset="0"/>
                <a:ea typeface="Calibri" panose="020F0502020204030204" pitchFamily="34" charset="0"/>
                <a:cs typeface="Times New Roman" panose="02020603050405020304" pitchFamily="18" charset="0"/>
              </a:rPr>
            </a:br>
            <a:br>
              <a:rPr lang="nl-NL" sz="1400" b="0" dirty="0">
                <a:effectLst/>
                <a:latin typeface="Century Gothic" panose="020B0502020202020204" pitchFamily="34" charset="0"/>
                <a:ea typeface="Calibri" panose="020F0502020204030204" pitchFamily="34" charset="0"/>
                <a:cs typeface="Times New Roman" panose="02020603050405020304" pitchFamily="18" charset="0"/>
              </a:rPr>
            </a:br>
            <a:endParaRPr lang="nl-NL" sz="1400" b="0" dirty="0">
              <a:latin typeface="Century Gothic" panose="020B0502020202020204" pitchFamily="34" charset="0"/>
            </a:endParaRPr>
          </a:p>
        </p:txBody>
      </p:sp>
      <p:pic>
        <p:nvPicPr>
          <p:cNvPr id="1026" name="Picture 2" descr="Arbeider | Gratis Iconen">
            <a:extLst>
              <a:ext uri="{FF2B5EF4-FFF2-40B4-BE49-F238E27FC236}">
                <a16:creationId xmlns:a16="http://schemas.microsoft.com/office/drawing/2014/main" id="{319C7B49-81DD-DACC-BE3A-BAC69591BB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941" y="4795215"/>
            <a:ext cx="1156000" cy="1156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uderen Symbool Oude Mensen Pictogram Pictogram Van De Eenvoudige Regel  Stockvectorkunst en meer beelden van Bejaard - iStock">
            <a:extLst>
              <a:ext uri="{FF2B5EF4-FFF2-40B4-BE49-F238E27FC236}">
                <a16:creationId xmlns:a16="http://schemas.microsoft.com/office/drawing/2014/main" id="{E243CC9C-D35C-95F4-A938-DF6D605AE5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538" y="2236584"/>
            <a:ext cx="1337832" cy="1337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98544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5B32AB0B-BA0D-41F3-93BE-6AC2C3265085}"/>
              </a:ext>
            </a:extLst>
          </p:cNvPr>
          <p:cNvSpPr>
            <a:spLocks noGrp="1"/>
          </p:cNvSpPr>
          <p:nvPr>
            <p:ph type="sldNum" sz="quarter" idx="4"/>
          </p:nvPr>
        </p:nvSpPr>
        <p:spPr>
          <a:xfrm>
            <a:off x="11141482" y="6493211"/>
            <a:ext cx="360000" cy="261246"/>
          </a:xfrm>
        </p:spPr>
        <p:txBody>
          <a:bodyPr anchor="t">
            <a:normAutofit/>
          </a:bodyPr>
          <a:lstStyle/>
          <a:p>
            <a:pPr>
              <a:spcAft>
                <a:spcPts val="600"/>
              </a:spcAft>
            </a:pPr>
            <a:fld id="{048B56CB-9010-4004-90AF-C202BE50FE88}" type="slidenum">
              <a:rPr lang="nl-NL" smtClean="0"/>
              <a:pPr>
                <a:spcAft>
                  <a:spcPts val="600"/>
                </a:spcAft>
              </a:pPr>
              <a:t>13</a:t>
            </a:fld>
            <a:endParaRPr lang="nl-NL"/>
          </a:p>
        </p:txBody>
      </p:sp>
      <p:pic>
        <p:nvPicPr>
          <p:cNvPr id="6" name="Afbeelding 5">
            <a:extLst>
              <a:ext uri="{FF2B5EF4-FFF2-40B4-BE49-F238E27FC236}">
                <a16:creationId xmlns:a16="http://schemas.microsoft.com/office/drawing/2014/main" id="{436BD7B7-AFDD-4A79-A4B9-869D6ACBFA4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7502" y="159232"/>
            <a:ext cx="7019778" cy="6264471"/>
          </a:xfrm>
          <a:prstGeom prst="rect">
            <a:avLst/>
          </a:prstGeom>
          <a:noFill/>
          <a:ln>
            <a:noFill/>
          </a:ln>
        </p:spPr>
      </p:pic>
      <p:sp>
        <p:nvSpPr>
          <p:cNvPr id="4" name="Date Placeholder 2">
            <a:extLst>
              <a:ext uri="{FF2B5EF4-FFF2-40B4-BE49-F238E27FC236}">
                <a16:creationId xmlns:a16="http://schemas.microsoft.com/office/drawing/2014/main" id="{E715E40B-26F9-4357-A206-34EEBB8667B7}"/>
              </a:ext>
            </a:extLst>
          </p:cNvPr>
          <p:cNvSpPr>
            <a:spLocks noGrp="1"/>
          </p:cNvSpPr>
          <p:nvPr>
            <p:ph type="dt" sz="half" idx="2"/>
          </p:nvPr>
        </p:nvSpPr>
        <p:spPr>
          <a:xfrm>
            <a:off x="4280061" y="6454183"/>
            <a:ext cx="5274247" cy="180000"/>
          </a:xfrm>
        </p:spPr>
        <p:txBody>
          <a:bodyPr/>
          <a:lstStyle/>
          <a:p>
            <a:r>
              <a:rPr lang="nl-NL" sz="1800" b="0" dirty="0">
                <a:solidFill>
                  <a:srgbClr val="111111"/>
                </a:solidFill>
                <a:effectLst/>
                <a:latin typeface="Century Gothic" panose="020B0502020202020204" pitchFamily="34" charset="0"/>
                <a:ea typeface="Times New Roman" panose="02020603050405020304" pitchFamily="18" charset="0"/>
              </a:rPr>
              <a:t>www.arts2040.nl</a:t>
            </a:r>
            <a:endParaRPr lang="nl-NL" sz="1800" b="1" dirty="0">
              <a:effectLst/>
              <a:latin typeface="Century Gothic" panose="020B0502020202020204" pitchFamily="34" charset="0"/>
              <a:ea typeface="Times New Roman" panose="02020603050405020304" pitchFamily="18" charset="0"/>
            </a:endParaRPr>
          </a:p>
          <a:p>
            <a:endParaRPr lang="nl-NL" dirty="0"/>
          </a:p>
        </p:txBody>
      </p:sp>
    </p:spTree>
    <p:extLst>
      <p:ext uri="{BB962C8B-B14F-4D97-AF65-F5344CB8AC3E}">
        <p14:creationId xmlns:p14="http://schemas.microsoft.com/office/powerpoint/2010/main" val="83746922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5B32AB0B-BA0D-41F3-93BE-6AC2C3265085}"/>
              </a:ext>
            </a:extLst>
          </p:cNvPr>
          <p:cNvSpPr>
            <a:spLocks noGrp="1"/>
          </p:cNvSpPr>
          <p:nvPr>
            <p:ph type="sldNum" sz="quarter" idx="4"/>
          </p:nvPr>
        </p:nvSpPr>
        <p:spPr>
          <a:xfrm>
            <a:off x="11141482" y="6493211"/>
            <a:ext cx="360000" cy="261246"/>
          </a:xfrm>
        </p:spPr>
        <p:txBody>
          <a:bodyPr anchor="t">
            <a:normAutofit/>
          </a:bodyPr>
          <a:lstStyle/>
          <a:p>
            <a:pPr>
              <a:spcAft>
                <a:spcPts val="600"/>
              </a:spcAft>
            </a:pPr>
            <a:fld id="{048B56CB-9010-4004-90AF-C202BE50FE88}" type="slidenum">
              <a:rPr lang="nl-NL" smtClean="0"/>
              <a:pPr>
                <a:spcAft>
                  <a:spcPts val="600"/>
                </a:spcAft>
              </a:pPr>
              <a:t>14</a:t>
            </a:fld>
            <a:endParaRPr lang="nl-NL"/>
          </a:p>
        </p:txBody>
      </p:sp>
      <p:pic>
        <p:nvPicPr>
          <p:cNvPr id="6" name="Afbeelding 5">
            <a:extLst>
              <a:ext uri="{FF2B5EF4-FFF2-40B4-BE49-F238E27FC236}">
                <a16:creationId xmlns:a16="http://schemas.microsoft.com/office/drawing/2014/main" id="{391C892B-A52E-4A58-B878-4A6FB692F9AC}"/>
              </a:ext>
            </a:extLst>
          </p:cNvPr>
          <p:cNvPicPr>
            <a:picLocks noChangeAspect="1"/>
          </p:cNvPicPr>
          <p:nvPr/>
        </p:nvPicPr>
        <p:blipFill>
          <a:blip r:embed="rId3"/>
          <a:stretch>
            <a:fillRect/>
          </a:stretch>
        </p:blipFill>
        <p:spPr>
          <a:xfrm>
            <a:off x="668593" y="1156638"/>
            <a:ext cx="8629850" cy="5145839"/>
          </a:xfrm>
          <a:prstGeom prst="rect">
            <a:avLst/>
          </a:prstGeom>
        </p:spPr>
      </p:pic>
      <p:sp>
        <p:nvSpPr>
          <p:cNvPr id="7" name="Tekstvak 6">
            <a:extLst>
              <a:ext uri="{FF2B5EF4-FFF2-40B4-BE49-F238E27FC236}">
                <a16:creationId xmlns:a16="http://schemas.microsoft.com/office/drawing/2014/main" id="{2403DE18-989E-462C-8DB7-BD89A426E3B7}"/>
              </a:ext>
            </a:extLst>
          </p:cNvPr>
          <p:cNvSpPr txBox="1"/>
          <p:nvPr/>
        </p:nvSpPr>
        <p:spPr>
          <a:xfrm>
            <a:off x="924232" y="802676"/>
            <a:ext cx="2821857" cy="353962"/>
          </a:xfrm>
          <a:prstGeom prst="rect">
            <a:avLst/>
          </a:prstGeom>
        </p:spPr>
        <p:txBody>
          <a:bodyPr vert="horz" wrap="none" lIns="0" tIns="0" rIns="0" bIns="0" rtlCol="0">
            <a:noAutofit/>
          </a:bodyPr>
          <a:lstStyle/>
          <a:p>
            <a:pPr algn="l">
              <a:lnSpc>
                <a:spcPts val="3000"/>
              </a:lnSpc>
              <a:buClr>
                <a:schemeClr val="accent1"/>
              </a:buClr>
            </a:pPr>
            <a:r>
              <a:rPr lang="nl-NL" sz="1600" dirty="0">
                <a:latin typeface="+mj-lt"/>
                <a:ea typeface="Verdana" panose="020B0604030504040204" pitchFamily="34" charset="0"/>
              </a:rPr>
              <a:t>Vijf rollen</a:t>
            </a:r>
          </a:p>
        </p:txBody>
      </p:sp>
    </p:spTree>
    <p:extLst>
      <p:ext uri="{BB962C8B-B14F-4D97-AF65-F5344CB8AC3E}">
        <p14:creationId xmlns:p14="http://schemas.microsoft.com/office/powerpoint/2010/main" val="2416989832"/>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D406074D-4900-4A1F-BBAB-2A9F826194C4}"/>
              </a:ext>
            </a:extLst>
          </p:cNvPr>
          <p:cNvSpPr>
            <a:spLocks noGrp="1"/>
          </p:cNvSpPr>
          <p:nvPr>
            <p:ph type="sldNum" sz="quarter" idx="4"/>
          </p:nvPr>
        </p:nvSpPr>
        <p:spPr/>
        <p:txBody>
          <a:bodyPr/>
          <a:lstStyle/>
          <a:p>
            <a:fld id="{048B56CB-9010-4004-90AF-C202BE50FE88}" type="slidenum">
              <a:rPr lang="nl-NL" smtClean="0"/>
              <a:pPr/>
              <a:t>15</a:t>
            </a:fld>
            <a:endParaRPr lang="nl-NL"/>
          </a:p>
        </p:txBody>
      </p:sp>
      <p:sp>
        <p:nvSpPr>
          <p:cNvPr id="4" name="Titel 2">
            <a:extLst>
              <a:ext uri="{FF2B5EF4-FFF2-40B4-BE49-F238E27FC236}">
                <a16:creationId xmlns:a16="http://schemas.microsoft.com/office/drawing/2014/main" id="{A6C64DF0-1F47-4482-9E40-E8CC81A315BF}"/>
              </a:ext>
            </a:extLst>
          </p:cNvPr>
          <p:cNvSpPr txBox="1">
            <a:spLocks/>
          </p:cNvSpPr>
          <p:nvPr/>
        </p:nvSpPr>
        <p:spPr bwMode="gray">
          <a:xfrm>
            <a:off x="773857" y="1119880"/>
            <a:ext cx="7150943" cy="649602"/>
          </a:xfrm>
          <a:prstGeom prst="rect">
            <a:avLst/>
          </a:prstGeom>
        </p:spPr>
        <p:txBody>
          <a:bodyPr vert="horz" lIns="0" tIns="0" rIns="0" bIns="0" rtlCol="0" anchor="t" anchorCtr="0">
            <a:noAutofit/>
          </a:bodyPr>
          <a:lstStyle>
            <a:lvl1pPr algn="l" defTabSz="914400" rtl="0" eaLnBrk="1" latinLnBrk="0" hangingPunct="1">
              <a:lnSpc>
                <a:spcPts val="6000"/>
              </a:lnSpc>
              <a:spcBef>
                <a:spcPct val="0"/>
              </a:spcBef>
              <a:buNone/>
              <a:defRPr sz="5000" b="1" i="0" kern="1200">
                <a:solidFill>
                  <a:schemeClr val="accent1"/>
                </a:solidFill>
                <a:latin typeface="Lato" panose="020F0502020204030203" pitchFamily="34" charset="0"/>
                <a:ea typeface="Lato" panose="020F0502020204030203" pitchFamily="34" charset="0"/>
                <a:cs typeface="Lato" panose="020F0502020204030203" pitchFamily="34" charset="0"/>
              </a:defRPr>
            </a:lvl1pPr>
          </a:lstStyle>
          <a:p>
            <a:pPr lvl="0">
              <a:lnSpc>
                <a:spcPct val="150000"/>
              </a:lnSpc>
            </a:pPr>
            <a:r>
              <a:rPr lang="nl-NL" sz="3600" dirty="0">
                <a:latin typeface="Century Gothic" panose="020B0502020202020204" pitchFamily="34" charset="0"/>
                <a:ea typeface="Times New Roman" panose="02020603050405020304" pitchFamily="18" charset="0"/>
                <a:cs typeface="Calibri" panose="020F0502020204030204" pitchFamily="34" charset="0"/>
              </a:rPr>
              <a:t>Welke beweging is er nodig?</a:t>
            </a:r>
            <a:br>
              <a:rPr lang="nl-NL" sz="2400" dirty="0">
                <a:latin typeface="Century Gothic" panose="020B0502020202020204" pitchFamily="34" charset="0"/>
                <a:ea typeface="Times New Roman" panose="02020603050405020304" pitchFamily="18" charset="0"/>
                <a:cs typeface="Calibri" panose="020F0502020204030204" pitchFamily="34" charset="0"/>
              </a:rPr>
            </a:br>
            <a:endParaRPr lang="nl-NL" sz="2400" dirty="0"/>
          </a:p>
        </p:txBody>
      </p:sp>
      <p:sp>
        <p:nvSpPr>
          <p:cNvPr id="8" name="Titel 2">
            <a:extLst>
              <a:ext uri="{FF2B5EF4-FFF2-40B4-BE49-F238E27FC236}">
                <a16:creationId xmlns:a16="http://schemas.microsoft.com/office/drawing/2014/main" id="{16FFFF82-39AF-4465-B9C5-E51C47A01073}"/>
              </a:ext>
            </a:extLst>
          </p:cNvPr>
          <p:cNvSpPr>
            <a:spLocks noGrp="1"/>
          </p:cNvSpPr>
          <p:nvPr>
            <p:ph type="ctrTitle"/>
          </p:nvPr>
        </p:nvSpPr>
        <p:spPr>
          <a:xfrm>
            <a:off x="773857" y="2239919"/>
            <a:ext cx="10261115" cy="2580276"/>
          </a:xfrm>
        </p:spPr>
        <p:txBody>
          <a:bodyPr/>
          <a:lstStyle/>
          <a:p>
            <a:pPr lvl="0">
              <a:lnSpc>
                <a:spcPts val="2000"/>
              </a:lnSpc>
            </a:pPr>
            <a:r>
              <a:rPr lang="nl-NL" sz="18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1. Integraal opleiden</a:t>
            </a:r>
            <a:r>
              <a:rPr lang="nl-NL" sz="18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herinrichten geneeskundestudie en vervolgopleidingen</a:t>
            </a:r>
            <a:br>
              <a:rPr lang="nl-NL" sz="18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br>
            <a:r>
              <a:rPr lang="nl-NL" sz="18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-&gt; opleiding en focus aanpassen </a:t>
            </a:r>
            <a:br>
              <a:rPr lang="nl-NL" sz="18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br>
            <a:br>
              <a:rPr lang="nl-NL" sz="18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br>
            <a:br>
              <a:rPr kumimoji="0" lang="nl-NL" sz="1200" b="0" i="0" u="none" strike="noStrike" kern="1200" cap="none" spc="0" normalizeH="0" baseline="0" noProof="0" dirty="0">
                <a:ln>
                  <a:noFill/>
                </a:ln>
                <a:solidFill>
                  <a:srgbClr val="00B4BC"/>
                </a:solidFill>
                <a:effectLst/>
                <a:uLnTx/>
                <a:uFillTx/>
                <a:latin typeface="Century Gothic" panose="020B0502020202020204" pitchFamily="34" charset="0"/>
                <a:ea typeface="Calibri" panose="020F0502020204030204" pitchFamily="34" charset="0"/>
                <a:cs typeface="Times New Roman" panose="02020603050405020304" pitchFamily="18" charset="0"/>
              </a:rPr>
            </a:br>
            <a:br>
              <a:rPr kumimoji="0" lang="nl-NL" sz="1200" b="0" i="0" u="none" strike="noStrike" kern="1200" cap="none" spc="0" normalizeH="0" baseline="0" noProof="0" dirty="0">
                <a:ln>
                  <a:noFill/>
                </a:ln>
                <a:solidFill>
                  <a:srgbClr val="00B4BC"/>
                </a:solidFill>
                <a:effectLst/>
                <a:uLnTx/>
                <a:uFillTx/>
                <a:latin typeface="Century Gothic" panose="020B0502020202020204" pitchFamily="34" charset="0"/>
                <a:ea typeface="Calibri" panose="020F0502020204030204" pitchFamily="34" charset="0"/>
                <a:cs typeface="Times New Roman" panose="02020603050405020304" pitchFamily="18" charset="0"/>
              </a:rPr>
            </a:br>
            <a:br>
              <a:rPr lang="nl-NL" sz="1400" b="0" dirty="0">
                <a:effectLst/>
                <a:latin typeface="Century Gothic" panose="020B0502020202020204" pitchFamily="34" charset="0"/>
                <a:ea typeface="Calibri" panose="020F0502020204030204" pitchFamily="34" charset="0"/>
                <a:cs typeface="Times New Roman" panose="02020603050405020304" pitchFamily="18" charset="0"/>
              </a:rPr>
            </a:br>
            <a:br>
              <a:rPr lang="nl-NL" sz="1400" b="0" dirty="0">
                <a:effectLst/>
                <a:latin typeface="Century Gothic" panose="020B0502020202020204" pitchFamily="34" charset="0"/>
                <a:ea typeface="Calibri" panose="020F0502020204030204" pitchFamily="34" charset="0"/>
                <a:cs typeface="Times New Roman" panose="02020603050405020304" pitchFamily="18" charset="0"/>
              </a:rPr>
            </a:br>
            <a:endParaRPr lang="nl-NL" sz="1400" b="0" dirty="0">
              <a:latin typeface="Century Gothic" panose="020B0502020202020204" pitchFamily="34" charset="0"/>
            </a:endParaRPr>
          </a:p>
        </p:txBody>
      </p:sp>
    </p:spTree>
    <p:extLst>
      <p:ext uri="{BB962C8B-B14F-4D97-AF65-F5344CB8AC3E}">
        <p14:creationId xmlns:p14="http://schemas.microsoft.com/office/powerpoint/2010/main" val="3864177656"/>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D406074D-4900-4A1F-BBAB-2A9F826194C4}"/>
              </a:ext>
            </a:extLst>
          </p:cNvPr>
          <p:cNvSpPr>
            <a:spLocks noGrp="1"/>
          </p:cNvSpPr>
          <p:nvPr>
            <p:ph type="sldNum" sz="quarter" idx="4"/>
          </p:nvPr>
        </p:nvSpPr>
        <p:spPr/>
        <p:txBody>
          <a:bodyPr/>
          <a:lstStyle/>
          <a:p>
            <a:fld id="{048B56CB-9010-4004-90AF-C202BE50FE88}" type="slidenum">
              <a:rPr lang="nl-NL" smtClean="0"/>
              <a:pPr/>
              <a:t>16</a:t>
            </a:fld>
            <a:endParaRPr lang="nl-NL"/>
          </a:p>
        </p:txBody>
      </p:sp>
      <p:graphicFrame>
        <p:nvGraphicFramePr>
          <p:cNvPr id="7" name="Grafiek 6">
            <a:extLst>
              <a:ext uri="{FF2B5EF4-FFF2-40B4-BE49-F238E27FC236}">
                <a16:creationId xmlns:a16="http://schemas.microsoft.com/office/drawing/2014/main" id="{CC254A4A-A0ED-4D93-8CE0-D9C028E33E70}"/>
              </a:ext>
            </a:extLst>
          </p:cNvPr>
          <p:cNvGraphicFramePr>
            <a:graphicFrameLocks/>
          </p:cNvGraphicFramePr>
          <p:nvPr>
            <p:extLst>
              <p:ext uri="{D42A27DB-BD31-4B8C-83A1-F6EECF244321}">
                <p14:modId xmlns:p14="http://schemas.microsoft.com/office/powerpoint/2010/main" val="3212155651"/>
              </p:ext>
            </p:extLst>
          </p:nvPr>
        </p:nvGraphicFramePr>
        <p:xfrm>
          <a:off x="605626" y="835844"/>
          <a:ext cx="8721866" cy="54962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71749444"/>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D406074D-4900-4A1F-BBAB-2A9F826194C4}"/>
              </a:ext>
            </a:extLst>
          </p:cNvPr>
          <p:cNvSpPr>
            <a:spLocks noGrp="1"/>
          </p:cNvSpPr>
          <p:nvPr>
            <p:ph type="sldNum" sz="quarter" idx="4"/>
          </p:nvPr>
        </p:nvSpPr>
        <p:spPr/>
        <p:txBody>
          <a:bodyPr/>
          <a:lstStyle/>
          <a:p>
            <a:fld id="{048B56CB-9010-4004-90AF-C202BE50FE88}" type="slidenum">
              <a:rPr lang="nl-NL" smtClean="0"/>
              <a:pPr/>
              <a:t>17</a:t>
            </a:fld>
            <a:endParaRPr lang="nl-NL"/>
          </a:p>
        </p:txBody>
      </p:sp>
      <p:graphicFrame>
        <p:nvGraphicFramePr>
          <p:cNvPr id="13" name="Tabel 12">
            <a:extLst>
              <a:ext uri="{FF2B5EF4-FFF2-40B4-BE49-F238E27FC236}">
                <a16:creationId xmlns:a16="http://schemas.microsoft.com/office/drawing/2014/main" id="{7278ADCB-2E3F-48DB-9D34-7A528689FDDE}"/>
              </a:ext>
            </a:extLst>
          </p:cNvPr>
          <p:cNvGraphicFramePr>
            <a:graphicFrameLocks noGrp="1"/>
          </p:cNvGraphicFramePr>
          <p:nvPr>
            <p:extLst>
              <p:ext uri="{D42A27DB-BD31-4B8C-83A1-F6EECF244321}">
                <p14:modId xmlns:p14="http://schemas.microsoft.com/office/powerpoint/2010/main" val="3479616947"/>
              </p:ext>
            </p:extLst>
          </p:nvPr>
        </p:nvGraphicFramePr>
        <p:xfrm>
          <a:off x="642025" y="1433639"/>
          <a:ext cx="10194589" cy="3974940"/>
        </p:xfrm>
        <a:graphic>
          <a:graphicData uri="http://schemas.openxmlformats.org/drawingml/2006/table">
            <a:tbl>
              <a:tblPr/>
              <a:tblGrid>
                <a:gridCol w="1198641">
                  <a:extLst>
                    <a:ext uri="{9D8B030D-6E8A-4147-A177-3AD203B41FA5}">
                      <a16:colId xmlns:a16="http://schemas.microsoft.com/office/drawing/2014/main" val="1004502251"/>
                    </a:ext>
                  </a:extLst>
                </a:gridCol>
                <a:gridCol w="828943">
                  <a:extLst>
                    <a:ext uri="{9D8B030D-6E8A-4147-A177-3AD203B41FA5}">
                      <a16:colId xmlns:a16="http://schemas.microsoft.com/office/drawing/2014/main" val="3887520483"/>
                    </a:ext>
                  </a:extLst>
                </a:gridCol>
                <a:gridCol w="1097060">
                  <a:extLst>
                    <a:ext uri="{9D8B030D-6E8A-4147-A177-3AD203B41FA5}">
                      <a16:colId xmlns:a16="http://schemas.microsoft.com/office/drawing/2014/main" val="905447238"/>
                    </a:ext>
                  </a:extLst>
                </a:gridCol>
                <a:gridCol w="1320536">
                  <a:extLst>
                    <a:ext uri="{9D8B030D-6E8A-4147-A177-3AD203B41FA5}">
                      <a16:colId xmlns:a16="http://schemas.microsoft.com/office/drawing/2014/main" val="3499136918"/>
                    </a:ext>
                  </a:extLst>
                </a:gridCol>
                <a:gridCol w="1361169">
                  <a:extLst>
                    <a:ext uri="{9D8B030D-6E8A-4147-A177-3AD203B41FA5}">
                      <a16:colId xmlns:a16="http://schemas.microsoft.com/office/drawing/2014/main" val="382119259"/>
                    </a:ext>
                  </a:extLst>
                </a:gridCol>
                <a:gridCol w="1483063">
                  <a:extLst>
                    <a:ext uri="{9D8B030D-6E8A-4147-A177-3AD203B41FA5}">
                      <a16:colId xmlns:a16="http://schemas.microsoft.com/office/drawing/2014/main" val="788405489"/>
                    </a:ext>
                  </a:extLst>
                </a:gridCol>
                <a:gridCol w="975164">
                  <a:extLst>
                    <a:ext uri="{9D8B030D-6E8A-4147-A177-3AD203B41FA5}">
                      <a16:colId xmlns:a16="http://schemas.microsoft.com/office/drawing/2014/main" val="1641998040"/>
                    </a:ext>
                  </a:extLst>
                </a:gridCol>
                <a:gridCol w="975164">
                  <a:extLst>
                    <a:ext uri="{9D8B030D-6E8A-4147-A177-3AD203B41FA5}">
                      <a16:colId xmlns:a16="http://schemas.microsoft.com/office/drawing/2014/main" val="624851398"/>
                    </a:ext>
                  </a:extLst>
                </a:gridCol>
                <a:gridCol w="954849">
                  <a:extLst>
                    <a:ext uri="{9D8B030D-6E8A-4147-A177-3AD203B41FA5}">
                      <a16:colId xmlns:a16="http://schemas.microsoft.com/office/drawing/2014/main" val="325347922"/>
                    </a:ext>
                  </a:extLst>
                </a:gridCol>
              </a:tblGrid>
              <a:tr h="1264230">
                <a:tc>
                  <a:txBody>
                    <a:bodyPr/>
                    <a:lstStyle/>
                    <a:p>
                      <a:pPr algn="ctr" fontAlgn="b"/>
                      <a:r>
                        <a:rPr lang="nl-NL" sz="1100" b="0" i="0" u="none" strike="noStrike">
                          <a:solidFill>
                            <a:srgbClr val="000000"/>
                          </a:solidFill>
                          <a:effectLst/>
                          <a:latin typeface="Calibri" panose="020F0502020204030204" pitchFamily="34" charset="0"/>
                        </a:rPr>
                        <a:t>jaar</a:t>
                      </a:r>
                    </a:p>
                  </a:txBody>
                  <a:tcPr marL="6231" marR="6231" marT="6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1100" b="0" i="0" u="none" strike="noStrike">
                          <a:solidFill>
                            <a:srgbClr val="000000"/>
                          </a:solidFill>
                          <a:effectLst/>
                          <a:latin typeface="Calibri" panose="020F0502020204030204" pitchFamily="34" charset="0"/>
                        </a:rPr>
                        <a:t>totaal artsen</a:t>
                      </a:r>
                    </a:p>
                  </a:txBody>
                  <a:tcPr marL="6231" marR="6231" marT="6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1100" b="0" i="0" u="none" strike="noStrike">
                          <a:solidFill>
                            <a:srgbClr val="000000"/>
                          </a:solidFill>
                          <a:effectLst/>
                          <a:latin typeface="Calibri" panose="020F0502020204030204" pitchFamily="34" charset="0"/>
                        </a:rPr>
                        <a:t>huisarts</a:t>
                      </a:r>
                    </a:p>
                  </a:txBody>
                  <a:tcPr marL="6231" marR="6231" marT="6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1100" b="0" i="0" u="none" strike="noStrike">
                          <a:solidFill>
                            <a:srgbClr val="000000"/>
                          </a:solidFill>
                          <a:effectLst/>
                          <a:latin typeface="Calibri" panose="020F0502020204030204" pitchFamily="34" charset="0"/>
                        </a:rPr>
                        <a:t>medisch specialisten</a:t>
                      </a:r>
                    </a:p>
                  </a:txBody>
                  <a:tcPr marL="6231" marR="6231" marT="6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1100" b="0" i="0" u="none" strike="noStrike">
                          <a:solidFill>
                            <a:srgbClr val="000000"/>
                          </a:solidFill>
                          <a:effectLst/>
                          <a:latin typeface="Calibri" panose="020F0502020204030204" pitchFamily="34" charset="0"/>
                        </a:rPr>
                        <a:t>oudergenees-kundigen</a:t>
                      </a:r>
                    </a:p>
                  </a:txBody>
                  <a:tcPr marL="6231" marR="6231" marT="6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1100" b="0" i="0" u="none" strike="noStrike">
                          <a:solidFill>
                            <a:srgbClr val="000000"/>
                          </a:solidFill>
                          <a:effectLst/>
                          <a:latin typeface="Calibri" panose="020F0502020204030204" pitchFamily="34" charset="0"/>
                        </a:rPr>
                        <a:t>arts verstandelijk gehandicapten</a:t>
                      </a:r>
                    </a:p>
                  </a:txBody>
                  <a:tcPr marL="6231" marR="6231" marT="6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1100" b="0" i="0" u="none" strike="noStrike">
                          <a:solidFill>
                            <a:srgbClr val="000000"/>
                          </a:solidFill>
                          <a:effectLst/>
                          <a:latin typeface="Calibri" panose="020F0502020204030204" pitchFamily="34" charset="0"/>
                        </a:rPr>
                        <a:t>sociale </a:t>
                      </a:r>
                      <a:r>
                        <a:rPr lang="nl-NL" sz="1100" b="0" i="0" u="none" strike="noStrike" err="1">
                          <a:solidFill>
                            <a:srgbClr val="000000"/>
                          </a:solidFill>
                          <a:effectLst/>
                          <a:latin typeface="Calibri" panose="020F0502020204030204" pitchFamily="34" charset="0"/>
                        </a:rPr>
                        <a:t>genees-kundigen</a:t>
                      </a:r>
                      <a:endParaRPr lang="nl-NL" sz="1100" b="0" i="0" u="none" strike="noStrike">
                        <a:solidFill>
                          <a:srgbClr val="000000"/>
                        </a:solidFill>
                        <a:effectLst/>
                        <a:latin typeface="Calibri" panose="020F0502020204030204" pitchFamily="34" charset="0"/>
                      </a:endParaRPr>
                    </a:p>
                  </a:txBody>
                  <a:tcPr marL="6231" marR="6231" marT="6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1100" b="0" i="0" u="none" strike="noStrike">
                          <a:solidFill>
                            <a:srgbClr val="000000"/>
                          </a:solidFill>
                          <a:effectLst/>
                          <a:latin typeface="Calibri" panose="020F0502020204030204" pitchFamily="34" charset="0"/>
                        </a:rPr>
                        <a:t>basisarts</a:t>
                      </a:r>
                    </a:p>
                  </a:txBody>
                  <a:tcPr marL="6231" marR="6231" marT="6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1100" b="0" i="0" u="none" strike="noStrike">
                          <a:solidFill>
                            <a:srgbClr val="000000"/>
                          </a:solidFill>
                          <a:effectLst/>
                          <a:latin typeface="Calibri" panose="020F0502020204030204" pitchFamily="34" charset="0"/>
                        </a:rPr>
                        <a:t>basisarts intramuraal</a:t>
                      </a:r>
                    </a:p>
                  </a:txBody>
                  <a:tcPr marL="6231" marR="6231" marT="6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5434083"/>
                  </a:ext>
                </a:extLst>
              </a:tr>
              <a:tr h="903570">
                <a:tc>
                  <a:txBody>
                    <a:bodyPr/>
                    <a:lstStyle/>
                    <a:p>
                      <a:pPr algn="ctr" fontAlgn="b"/>
                      <a:r>
                        <a:rPr lang="nl-NL" sz="1100" b="0" i="0" u="none" strike="noStrike">
                          <a:solidFill>
                            <a:srgbClr val="000000"/>
                          </a:solidFill>
                          <a:effectLst/>
                          <a:latin typeface="Calibri" panose="020F0502020204030204" pitchFamily="34" charset="0"/>
                        </a:rPr>
                        <a:t>1999</a:t>
                      </a:r>
                    </a:p>
                  </a:txBody>
                  <a:tcPr marL="6231" marR="6231" marT="6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1100" b="0" i="0" u="none" strike="noStrike">
                          <a:solidFill>
                            <a:srgbClr val="000000"/>
                          </a:solidFill>
                          <a:effectLst/>
                          <a:latin typeface="Calibri" panose="020F0502020204030204" pitchFamily="34" charset="0"/>
                        </a:rPr>
                        <a:t>         38.995 </a:t>
                      </a:r>
                    </a:p>
                  </a:txBody>
                  <a:tcPr marL="6231" marR="6231" marT="6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1100" b="0" i="0" u="none" strike="noStrike">
                          <a:solidFill>
                            <a:srgbClr val="000000"/>
                          </a:solidFill>
                          <a:effectLst/>
                          <a:latin typeface="Calibri" panose="020F0502020204030204" pitchFamily="34" charset="0"/>
                        </a:rPr>
                        <a:t>         7.195 </a:t>
                      </a:r>
                    </a:p>
                  </a:txBody>
                  <a:tcPr marL="6231" marR="6231" marT="6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1100" b="0" i="0" u="none" strike="noStrike" dirty="0">
                          <a:solidFill>
                            <a:srgbClr val="000000"/>
                          </a:solidFill>
                          <a:effectLst/>
                          <a:latin typeface="Calibri" panose="020F0502020204030204" pitchFamily="34" charset="0"/>
                        </a:rPr>
                        <a:t>             9.890 </a:t>
                      </a:r>
                    </a:p>
                  </a:txBody>
                  <a:tcPr marL="6231" marR="6231" marT="6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1100" b="0" i="0" u="none" strike="noStrike">
                          <a:solidFill>
                            <a:srgbClr val="000000"/>
                          </a:solidFill>
                          <a:effectLst/>
                          <a:latin typeface="Calibri" panose="020F0502020204030204" pitchFamily="34" charset="0"/>
                        </a:rPr>
                        <a:t>1.775</a:t>
                      </a:r>
                    </a:p>
                  </a:txBody>
                  <a:tcPr marL="6231" marR="6231" marT="6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1100" b="0" i="0" u="none" strike="noStrike">
                          <a:solidFill>
                            <a:srgbClr val="000000"/>
                          </a:solidFill>
                          <a:effectLst/>
                          <a:latin typeface="Calibri" panose="020F0502020204030204" pitchFamily="34" charset="0"/>
                        </a:rPr>
                        <a:t>80</a:t>
                      </a:r>
                    </a:p>
                  </a:txBody>
                  <a:tcPr marL="6231" marR="6231" marT="6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a:solidFill>
                            <a:srgbClr val="000000"/>
                          </a:solidFill>
                          <a:effectLst/>
                          <a:latin typeface="Calibri" panose="020F0502020204030204" pitchFamily="34" charset="0"/>
                        </a:rPr>
                        <a:t>1.805</a:t>
                      </a:r>
                    </a:p>
                  </a:txBody>
                  <a:tcPr marL="6231" marR="6231" marT="6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a:solidFill>
                            <a:srgbClr val="000000"/>
                          </a:solidFill>
                          <a:effectLst/>
                          <a:latin typeface="Calibri" panose="020F0502020204030204" pitchFamily="34" charset="0"/>
                        </a:rPr>
                        <a:t>10.590</a:t>
                      </a:r>
                    </a:p>
                  </a:txBody>
                  <a:tcPr marL="6231" marR="6231" marT="6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effectLst/>
                          <a:latin typeface="Calibri" panose="020F0502020204030204" pitchFamily="34" charset="0"/>
                        </a:rPr>
                        <a:t>6.785</a:t>
                      </a:r>
                    </a:p>
                  </a:txBody>
                  <a:tcPr marL="6231" marR="6231" marT="6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764202"/>
                  </a:ext>
                </a:extLst>
              </a:tr>
              <a:tr h="903570">
                <a:tc>
                  <a:txBody>
                    <a:bodyPr/>
                    <a:lstStyle/>
                    <a:p>
                      <a:pPr algn="ctr" fontAlgn="b"/>
                      <a:r>
                        <a:rPr lang="nl-NL" sz="1100" b="0" i="0" u="none" strike="noStrike">
                          <a:solidFill>
                            <a:srgbClr val="000000"/>
                          </a:solidFill>
                          <a:effectLst/>
                          <a:latin typeface="Calibri" panose="020F0502020204030204" pitchFamily="34" charset="0"/>
                        </a:rPr>
                        <a:t>2017</a:t>
                      </a:r>
                    </a:p>
                  </a:txBody>
                  <a:tcPr marL="6231" marR="6231" marT="6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1100" b="0" i="0" u="none" strike="noStrike">
                          <a:solidFill>
                            <a:srgbClr val="000000"/>
                          </a:solidFill>
                          <a:effectLst/>
                          <a:latin typeface="Calibri" panose="020F0502020204030204" pitchFamily="34" charset="0"/>
                        </a:rPr>
                        <a:t>         63.430 </a:t>
                      </a:r>
                    </a:p>
                  </a:txBody>
                  <a:tcPr marL="6231" marR="6231" marT="6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1100" b="0" i="0" u="none" strike="noStrike">
                          <a:solidFill>
                            <a:srgbClr val="000000"/>
                          </a:solidFill>
                          <a:effectLst/>
                          <a:latin typeface="Calibri" panose="020F0502020204030204" pitchFamily="34" charset="0"/>
                        </a:rPr>
                        <a:t>      11.315 </a:t>
                      </a:r>
                    </a:p>
                  </a:txBody>
                  <a:tcPr marL="6231" marR="6231" marT="6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1100" b="0" i="0" u="none" strike="noStrike" dirty="0">
                          <a:solidFill>
                            <a:srgbClr val="000000"/>
                          </a:solidFill>
                          <a:effectLst/>
                          <a:latin typeface="Calibri" panose="020F0502020204030204" pitchFamily="34" charset="0"/>
                        </a:rPr>
                        <a:t>           19.845 </a:t>
                      </a:r>
                    </a:p>
                  </a:txBody>
                  <a:tcPr marL="6231" marR="6231" marT="6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1100" b="0" i="0" u="none" strike="noStrike">
                          <a:solidFill>
                            <a:srgbClr val="000000"/>
                          </a:solidFill>
                          <a:effectLst/>
                          <a:latin typeface="Calibri" panose="020F0502020204030204" pitchFamily="34" charset="0"/>
                        </a:rPr>
                        <a:t>3.005</a:t>
                      </a:r>
                    </a:p>
                  </a:txBody>
                  <a:tcPr marL="6231" marR="6231" marT="6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1100" b="0" i="0" u="none" strike="noStrike">
                          <a:solidFill>
                            <a:srgbClr val="000000"/>
                          </a:solidFill>
                          <a:effectLst/>
                          <a:latin typeface="Calibri" panose="020F0502020204030204" pitchFamily="34" charset="0"/>
                        </a:rPr>
                        <a:t>220</a:t>
                      </a:r>
                    </a:p>
                  </a:txBody>
                  <a:tcPr marL="6231" marR="6231" marT="6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a:solidFill>
                            <a:srgbClr val="000000"/>
                          </a:solidFill>
                          <a:effectLst/>
                          <a:latin typeface="Calibri" panose="020F0502020204030204" pitchFamily="34" charset="0"/>
                        </a:rPr>
                        <a:t>1.740</a:t>
                      </a:r>
                    </a:p>
                  </a:txBody>
                  <a:tcPr marL="6231" marR="6231" marT="6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a:solidFill>
                            <a:srgbClr val="000000"/>
                          </a:solidFill>
                          <a:effectLst/>
                          <a:latin typeface="Calibri" panose="020F0502020204030204" pitchFamily="34" charset="0"/>
                        </a:rPr>
                        <a:t>19.975</a:t>
                      </a:r>
                    </a:p>
                  </a:txBody>
                  <a:tcPr marL="6231" marR="6231" marT="6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effectLst/>
                          <a:latin typeface="Calibri" panose="020F0502020204030204" pitchFamily="34" charset="0"/>
                        </a:rPr>
                        <a:t>12.370</a:t>
                      </a:r>
                    </a:p>
                  </a:txBody>
                  <a:tcPr marL="6231" marR="6231" marT="6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1680283"/>
                  </a:ext>
                </a:extLst>
              </a:tr>
              <a:tr h="903570">
                <a:tc>
                  <a:txBody>
                    <a:bodyPr/>
                    <a:lstStyle/>
                    <a:p>
                      <a:pPr algn="l" fontAlgn="b"/>
                      <a:r>
                        <a:rPr lang="nl-NL" sz="1100" b="0" i="0" u="none" strike="noStrike" dirty="0">
                          <a:solidFill>
                            <a:srgbClr val="000000"/>
                          </a:solidFill>
                          <a:effectLst/>
                          <a:latin typeface="Calibri" panose="020F0502020204030204" pitchFamily="34" charset="0"/>
                        </a:rPr>
                        <a:t>toename</a:t>
                      </a:r>
                    </a:p>
                  </a:txBody>
                  <a:tcPr marL="6231" marR="6231" marT="6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a:solidFill>
                            <a:srgbClr val="000000"/>
                          </a:solidFill>
                          <a:effectLst/>
                          <a:latin typeface="Calibri" panose="020F0502020204030204" pitchFamily="34" charset="0"/>
                        </a:rPr>
                        <a:t>163%</a:t>
                      </a:r>
                    </a:p>
                  </a:txBody>
                  <a:tcPr marL="6231" marR="6231" marT="6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1100" b="0" i="0" u="none" strike="noStrike" dirty="0">
                          <a:solidFill>
                            <a:srgbClr val="000000"/>
                          </a:solidFill>
                          <a:effectLst/>
                          <a:latin typeface="Calibri" panose="020F0502020204030204" pitchFamily="34" charset="0"/>
                        </a:rPr>
                        <a:t>157%</a:t>
                      </a:r>
                    </a:p>
                  </a:txBody>
                  <a:tcPr marL="6231" marR="6231" marT="6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1100" b="0" i="0" u="none" strike="noStrike" dirty="0">
                          <a:solidFill>
                            <a:srgbClr val="000000"/>
                          </a:solidFill>
                          <a:effectLst/>
                          <a:latin typeface="Calibri" panose="020F0502020204030204" pitchFamily="34" charset="0"/>
                        </a:rPr>
                        <a:t>        201%</a:t>
                      </a:r>
                    </a:p>
                  </a:txBody>
                  <a:tcPr marL="6231" marR="6231" marT="6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1100" b="0" i="0" u="none" strike="noStrike">
                          <a:solidFill>
                            <a:srgbClr val="000000"/>
                          </a:solidFill>
                          <a:effectLst/>
                          <a:latin typeface="Calibri" panose="020F0502020204030204" pitchFamily="34" charset="0"/>
                        </a:rPr>
                        <a:t>169%</a:t>
                      </a:r>
                    </a:p>
                  </a:txBody>
                  <a:tcPr marL="6231" marR="6231" marT="6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1100" b="0" i="0" u="none" strike="noStrike">
                          <a:solidFill>
                            <a:srgbClr val="000000"/>
                          </a:solidFill>
                          <a:effectLst/>
                          <a:latin typeface="Calibri" panose="020F0502020204030204" pitchFamily="34" charset="0"/>
                        </a:rPr>
                        <a:t>275%</a:t>
                      </a:r>
                    </a:p>
                  </a:txBody>
                  <a:tcPr marL="6231" marR="6231" marT="6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a:solidFill>
                            <a:srgbClr val="000000"/>
                          </a:solidFill>
                          <a:effectLst/>
                          <a:latin typeface="Calibri" panose="020F0502020204030204" pitchFamily="34" charset="0"/>
                        </a:rPr>
                        <a:t>96%</a:t>
                      </a:r>
                    </a:p>
                  </a:txBody>
                  <a:tcPr marL="6231" marR="6231" marT="6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a:solidFill>
                            <a:srgbClr val="000000"/>
                          </a:solidFill>
                          <a:effectLst/>
                          <a:latin typeface="Calibri" panose="020F0502020204030204" pitchFamily="34" charset="0"/>
                        </a:rPr>
                        <a:t>189%</a:t>
                      </a:r>
                    </a:p>
                  </a:txBody>
                  <a:tcPr marL="6231" marR="6231" marT="6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effectLst/>
                          <a:latin typeface="Calibri" panose="020F0502020204030204" pitchFamily="34" charset="0"/>
                        </a:rPr>
                        <a:t>182%</a:t>
                      </a:r>
                    </a:p>
                  </a:txBody>
                  <a:tcPr marL="6231" marR="6231" marT="6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2146663"/>
                  </a:ext>
                </a:extLst>
              </a:tr>
            </a:tbl>
          </a:graphicData>
        </a:graphic>
      </p:graphicFrame>
      <p:sp>
        <p:nvSpPr>
          <p:cNvPr id="14" name="Tekstvak 13">
            <a:extLst>
              <a:ext uri="{FF2B5EF4-FFF2-40B4-BE49-F238E27FC236}">
                <a16:creationId xmlns:a16="http://schemas.microsoft.com/office/drawing/2014/main" id="{777BCFE6-957F-4860-97C9-8158A4837489}"/>
              </a:ext>
            </a:extLst>
          </p:cNvPr>
          <p:cNvSpPr txBox="1"/>
          <p:nvPr/>
        </p:nvSpPr>
        <p:spPr>
          <a:xfrm>
            <a:off x="522946" y="5424361"/>
            <a:ext cx="6099462" cy="246221"/>
          </a:xfrm>
          <a:prstGeom prst="rect">
            <a:avLst/>
          </a:prstGeom>
          <a:noFill/>
        </p:spPr>
        <p:txBody>
          <a:bodyPr wrap="square">
            <a:spAutoFit/>
          </a:bodyPr>
          <a:lstStyle/>
          <a:p>
            <a:r>
              <a:rPr lang="nl-NL" sz="1000" dirty="0"/>
              <a:t>Bron Capaciteitsorgaan</a:t>
            </a:r>
          </a:p>
        </p:txBody>
      </p:sp>
    </p:spTree>
    <p:extLst>
      <p:ext uri="{BB962C8B-B14F-4D97-AF65-F5344CB8AC3E}">
        <p14:creationId xmlns:p14="http://schemas.microsoft.com/office/powerpoint/2010/main" val="2771165382"/>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D406074D-4900-4A1F-BBAB-2A9F826194C4}"/>
              </a:ext>
            </a:extLst>
          </p:cNvPr>
          <p:cNvSpPr>
            <a:spLocks noGrp="1"/>
          </p:cNvSpPr>
          <p:nvPr>
            <p:ph type="sldNum" sz="quarter" idx="4"/>
          </p:nvPr>
        </p:nvSpPr>
        <p:spPr/>
        <p:txBody>
          <a:bodyPr/>
          <a:lstStyle/>
          <a:p>
            <a:fld id="{048B56CB-9010-4004-90AF-C202BE50FE88}" type="slidenum">
              <a:rPr lang="nl-NL" smtClean="0"/>
              <a:pPr/>
              <a:t>18</a:t>
            </a:fld>
            <a:endParaRPr lang="nl-NL"/>
          </a:p>
        </p:txBody>
      </p:sp>
      <p:sp>
        <p:nvSpPr>
          <p:cNvPr id="4" name="Titel 2">
            <a:extLst>
              <a:ext uri="{FF2B5EF4-FFF2-40B4-BE49-F238E27FC236}">
                <a16:creationId xmlns:a16="http://schemas.microsoft.com/office/drawing/2014/main" id="{A6C64DF0-1F47-4482-9E40-E8CC81A315BF}"/>
              </a:ext>
            </a:extLst>
          </p:cNvPr>
          <p:cNvSpPr txBox="1">
            <a:spLocks/>
          </p:cNvSpPr>
          <p:nvPr/>
        </p:nvSpPr>
        <p:spPr bwMode="gray">
          <a:xfrm>
            <a:off x="773857" y="1119880"/>
            <a:ext cx="7150943" cy="649602"/>
          </a:xfrm>
          <a:prstGeom prst="rect">
            <a:avLst/>
          </a:prstGeom>
        </p:spPr>
        <p:txBody>
          <a:bodyPr vert="horz" lIns="0" tIns="0" rIns="0" bIns="0" rtlCol="0" anchor="t" anchorCtr="0">
            <a:noAutofit/>
          </a:bodyPr>
          <a:lstStyle>
            <a:lvl1pPr algn="l" defTabSz="914400" rtl="0" eaLnBrk="1" latinLnBrk="0" hangingPunct="1">
              <a:lnSpc>
                <a:spcPts val="6000"/>
              </a:lnSpc>
              <a:spcBef>
                <a:spcPct val="0"/>
              </a:spcBef>
              <a:buNone/>
              <a:defRPr sz="5000" b="1" i="0" kern="1200">
                <a:solidFill>
                  <a:schemeClr val="accent1"/>
                </a:solidFill>
                <a:latin typeface="Lato" panose="020F0502020204030203" pitchFamily="34" charset="0"/>
                <a:ea typeface="Lato" panose="020F0502020204030203" pitchFamily="34" charset="0"/>
                <a:cs typeface="Lato" panose="020F0502020204030203" pitchFamily="34" charset="0"/>
              </a:defRPr>
            </a:lvl1pPr>
          </a:lstStyle>
          <a:p>
            <a:pPr lvl="0">
              <a:lnSpc>
                <a:spcPct val="150000"/>
              </a:lnSpc>
            </a:pPr>
            <a:r>
              <a:rPr lang="nl-NL" sz="3600" dirty="0">
                <a:latin typeface="Century Gothic" panose="020B0502020202020204" pitchFamily="34" charset="0"/>
                <a:ea typeface="Times New Roman" panose="02020603050405020304" pitchFamily="18" charset="0"/>
                <a:cs typeface="Calibri" panose="020F0502020204030204" pitchFamily="34" charset="0"/>
              </a:rPr>
              <a:t>Welke beweging is er nodig?</a:t>
            </a:r>
            <a:br>
              <a:rPr lang="nl-NL" sz="2400" dirty="0">
                <a:latin typeface="Century Gothic" panose="020B0502020202020204" pitchFamily="34" charset="0"/>
                <a:ea typeface="Times New Roman" panose="02020603050405020304" pitchFamily="18" charset="0"/>
                <a:cs typeface="Calibri" panose="020F0502020204030204" pitchFamily="34" charset="0"/>
              </a:rPr>
            </a:br>
            <a:endParaRPr lang="nl-NL" sz="2400" dirty="0"/>
          </a:p>
        </p:txBody>
      </p:sp>
      <p:sp>
        <p:nvSpPr>
          <p:cNvPr id="8" name="Titel 2">
            <a:extLst>
              <a:ext uri="{FF2B5EF4-FFF2-40B4-BE49-F238E27FC236}">
                <a16:creationId xmlns:a16="http://schemas.microsoft.com/office/drawing/2014/main" id="{16FFFF82-39AF-4465-B9C5-E51C47A01073}"/>
              </a:ext>
            </a:extLst>
          </p:cNvPr>
          <p:cNvSpPr>
            <a:spLocks noGrp="1"/>
          </p:cNvSpPr>
          <p:nvPr>
            <p:ph type="ctrTitle"/>
          </p:nvPr>
        </p:nvSpPr>
        <p:spPr>
          <a:xfrm>
            <a:off x="773857" y="2239919"/>
            <a:ext cx="10261115" cy="2580276"/>
          </a:xfrm>
        </p:spPr>
        <p:txBody>
          <a:bodyPr/>
          <a:lstStyle/>
          <a:p>
            <a:pPr lvl="0">
              <a:lnSpc>
                <a:spcPts val="2000"/>
              </a:lnSpc>
            </a:pPr>
            <a:r>
              <a:rPr lang="nl-NL" sz="1800" dirty="0">
                <a:solidFill>
                  <a:schemeClr val="tx2">
                    <a:lumMod val="25000"/>
                    <a:lumOff val="75000"/>
                  </a:schemeClr>
                </a:solidFill>
                <a:effectLst/>
                <a:latin typeface="Century Gothic" panose="020B0502020202020204" pitchFamily="34" charset="0"/>
                <a:ea typeface="Calibri" panose="020F0502020204030204" pitchFamily="34" charset="0"/>
                <a:cs typeface="Times New Roman" panose="02020603050405020304" pitchFamily="18" charset="0"/>
              </a:rPr>
              <a:t>1. Integraal opleiden</a:t>
            </a:r>
            <a:r>
              <a:rPr lang="nl-NL" sz="1800" b="0" dirty="0">
                <a:solidFill>
                  <a:schemeClr val="tx2">
                    <a:lumMod val="25000"/>
                    <a:lumOff val="75000"/>
                  </a:schemeClr>
                </a:solidFill>
                <a:effectLst/>
                <a:latin typeface="Century Gothic" panose="020B0502020202020204" pitchFamily="34" charset="0"/>
                <a:ea typeface="Calibri" panose="020F0502020204030204" pitchFamily="34" charset="0"/>
                <a:cs typeface="Times New Roman" panose="02020603050405020304" pitchFamily="18" charset="0"/>
              </a:rPr>
              <a:t>: herinrichten geneeskundestudie en vervolgopleidingen</a:t>
            </a:r>
            <a:br>
              <a:rPr lang="nl-NL" sz="1800" b="0" dirty="0">
                <a:solidFill>
                  <a:schemeClr val="tx2">
                    <a:lumMod val="25000"/>
                    <a:lumOff val="75000"/>
                  </a:schemeClr>
                </a:solidFill>
                <a:effectLst/>
                <a:latin typeface="Century Gothic" panose="020B0502020202020204" pitchFamily="34" charset="0"/>
                <a:ea typeface="Calibri" panose="020F0502020204030204" pitchFamily="34" charset="0"/>
                <a:cs typeface="Times New Roman" panose="02020603050405020304" pitchFamily="18" charset="0"/>
              </a:rPr>
            </a:br>
            <a:r>
              <a:rPr lang="nl-NL" sz="1800" b="0" dirty="0">
                <a:solidFill>
                  <a:schemeClr val="tx2">
                    <a:lumMod val="25000"/>
                    <a:lumOff val="75000"/>
                  </a:schemeClr>
                </a:solidFill>
                <a:effectLst/>
                <a:latin typeface="Century Gothic" panose="020B0502020202020204" pitchFamily="34" charset="0"/>
                <a:ea typeface="Calibri" panose="020F0502020204030204" pitchFamily="34" charset="0"/>
                <a:cs typeface="Times New Roman" panose="02020603050405020304" pitchFamily="18" charset="0"/>
              </a:rPr>
              <a:t>	-&gt; opleiding en focus aanpassen </a:t>
            </a:r>
            <a:br>
              <a:rPr lang="nl-NL" sz="18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br>
            <a:br>
              <a:rPr lang="nl-NL" sz="18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br>
            <a:r>
              <a:rPr lang="nl-NL" sz="18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2. </a:t>
            </a:r>
            <a:r>
              <a:rPr lang="nl-NL" sz="1800" dirty="0">
                <a:solidFill>
                  <a:schemeClr val="tx1"/>
                </a:solidFill>
                <a:effectLst/>
                <a:latin typeface="Century Gothic"/>
                <a:ea typeface="Calibri" panose="020F0502020204030204" pitchFamily="34" charset="0"/>
                <a:cs typeface="Times New Roman"/>
              </a:rPr>
              <a:t>Integraal dokteren</a:t>
            </a:r>
            <a:r>
              <a:rPr lang="nl-NL" sz="1800" b="0" dirty="0">
                <a:solidFill>
                  <a:schemeClr val="tx1"/>
                </a:solidFill>
                <a:effectLst/>
                <a:latin typeface="Century Gothic"/>
                <a:ea typeface="Calibri" panose="020F0502020204030204" pitchFamily="34" charset="0"/>
                <a:cs typeface="Times New Roman"/>
              </a:rPr>
              <a:t>: bevorderen integrale zorg</a:t>
            </a:r>
            <a:br>
              <a:rPr lang="nl-NL" sz="1800" b="0" dirty="0">
                <a:solidFill>
                  <a:schemeClr val="tx1"/>
                </a:solidFill>
                <a:effectLst/>
                <a:latin typeface="Century Gothic"/>
                <a:ea typeface="Calibri" panose="020F0502020204030204" pitchFamily="34" charset="0"/>
                <a:cs typeface="Times New Roman"/>
              </a:rPr>
            </a:br>
            <a:r>
              <a:rPr lang="nl-NL" sz="1800" b="0" dirty="0">
                <a:solidFill>
                  <a:schemeClr val="tx1"/>
                </a:solidFill>
                <a:effectLst/>
                <a:latin typeface="Century Gothic"/>
                <a:ea typeface="Calibri" panose="020F0502020204030204" pitchFamily="34" charset="0"/>
                <a:cs typeface="Times New Roman"/>
              </a:rPr>
              <a:t>	-&gt; preventie van zorg</a:t>
            </a:r>
            <a:r>
              <a:rPr lang="nl-NL" sz="1800" b="0" dirty="0">
                <a:solidFill>
                  <a:schemeClr val="tx1"/>
                </a:solidFill>
                <a:latin typeface="Century Gothic"/>
                <a:ea typeface="Calibri" panose="020F0502020204030204" pitchFamily="34" charset="0"/>
                <a:cs typeface="Times New Roman"/>
              </a:rPr>
              <a:t>: </a:t>
            </a:r>
            <a:r>
              <a:rPr lang="nl-NL" sz="1800" b="0" dirty="0">
                <a:solidFill>
                  <a:schemeClr val="tx1"/>
                </a:solidFill>
                <a:effectLst/>
                <a:latin typeface="Century Gothic"/>
                <a:ea typeface="Calibri" panose="020F0502020204030204" pitchFamily="34" charset="0"/>
                <a:cs typeface="Times New Roman"/>
              </a:rPr>
              <a:t>gelijke gezondheid, de-medicaliseren</a:t>
            </a:r>
            <a:br>
              <a:rPr lang="nl-NL" sz="1800" b="0" dirty="0">
                <a:solidFill>
                  <a:schemeClr val="tx1"/>
                </a:solidFill>
                <a:effectLst/>
                <a:latin typeface="Century Gothic"/>
                <a:ea typeface="Calibri" panose="020F0502020204030204" pitchFamily="34" charset="0"/>
                <a:cs typeface="Times New Roman"/>
              </a:rPr>
            </a:br>
            <a:r>
              <a:rPr lang="nl-NL" sz="1800" b="0" dirty="0">
                <a:solidFill>
                  <a:schemeClr val="tx1"/>
                </a:solidFill>
                <a:effectLst/>
                <a:latin typeface="Century Gothic"/>
                <a:ea typeface="Calibri" panose="020F0502020204030204" pitchFamily="34" charset="0"/>
                <a:cs typeface="Times New Roman"/>
              </a:rPr>
              <a:t>	-&gt;</a:t>
            </a:r>
            <a:r>
              <a:rPr lang="nl-NL" sz="1800" b="0" dirty="0">
                <a:solidFill>
                  <a:schemeClr val="tx1"/>
                </a:solidFill>
                <a:effectLst/>
                <a:latin typeface="Century Gothic"/>
                <a:ea typeface="Calibri" panose="020F0502020204030204" pitchFamily="34" charset="0"/>
                <a:cs typeface="Times New Roman"/>
                <a:sym typeface="Wingdings" panose="05000000000000000000" pitchFamily="2" charset="2"/>
              </a:rPr>
              <a:t> Health in </a:t>
            </a:r>
            <a:r>
              <a:rPr lang="nl-NL" sz="1800" b="0" dirty="0" err="1">
                <a:solidFill>
                  <a:schemeClr val="tx1"/>
                </a:solidFill>
                <a:effectLst/>
                <a:latin typeface="Century Gothic"/>
                <a:ea typeface="Calibri" panose="020F0502020204030204" pitchFamily="34" charset="0"/>
                <a:cs typeface="Times New Roman"/>
                <a:sym typeface="Wingdings" panose="05000000000000000000" pitchFamily="2" charset="2"/>
              </a:rPr>
              <a:t>all</a:t>
            </a:r>
            <a:r>
              <a:rPr lang="nl-NL" sz="1800" b="0" dirty="0">
                <a:solidFill>
                  <a:schemeClr val="tx1"/>
                </a:solidFill>
                <a:effectLst/>
                <a:latin typeface="Century Gothic"/>
                <a:ea typeface="Calibri" panose="020F0502020204030204" pitchFamily="34" charset="0"/>
                <a:cs typeface="Times New Roman"/>
                <a:sym typeface="Wingdings" panose="05000000000000000000" pitchFamily="2" charset="2"/>
              </a:rPr>
              <a:t> </a:t>
            </a:r>
            <a:r>
              <a:rPr lang="nl-NL" sz="1800" b="0" dirty="0" err="1">
                <a:solidFill>
                  <a:schemeClr val="tx1"/>
                </a:solidFill>
                <a:effectLst/>
                <a:latin typeface="Century Gothic"/>
                <a:ea typeface="Calibri" panose="020F0502020204030204" pitchFamily="34" charset="0"/>
                <a:cs typeface="Times New Roman"/>
                <a:sym typeface="Wingdings" panose="05000000000000000000" pitchFamily="2" charset="2"/>
              </a:rPr>
              <a:t>policies</a:t>
            </a:r>
            <a:br>
              <a:rPr lang="nl-NL" sz="1800" b="0" dirty="0">
                <a:solidFill>
                  <a:schemeClr val="tx1"/>
                </a:solidFill>
                <a:effectLst/>
                <a:latin typeface="Century Gothic"/>
                <a:ea typeface="Calibri" panose="020F0502020204030204" pitchFamily="34" charset="0"/>
                <a:cs typeface="Times New Roman"/>
                <a:sym typeface="Wingdings" panose="05000000000000000000" pitchFamily="2" charset="2"/>
              </a:rPr>
            </a:br>
            <a:r>
              <a:rPr lang="nl-NL" sz="1800" b="0" dirty="0">
                <a:solidFill>
                  <a:schemeClr val="tx1"/>
                </a:solidFill>
                <a:effectLst/>
                <a:latin typeface="Century Gothic"/>
                <a:ea typeface="Calibri" panose="020F0502020204030204" pitchFamily="34" charset="0"/>
                <a:cs typeface="Times New Roman"/>
                <a:sym typeface="Wingdings" panose="05000000000000000000" pitchFamily="2" charset="2"/>
              </a:rPr>
              <a:t>	</a:t>
            </a:r>
            <a:r>
              <a:rPr lang="nl-NL" sz="1800" b="0" dirty="0">
                <a:solidFill>
                  <a:schemeClr val="tx1"/>
                </a:solidFill>
                <a:effectLst/>
                <a:latin typeface="Century Gothic"/>
                <a:ea typeface="Calibri" panose="020F0502020204030204" pitchFamily="34" charset="0"/>
                <a:cs typeface="Times New Roman"/>
              </a:rPr>
              <a:t>-&gt; Gezondheidscommissaris</a:t>
            </a:r>
            <a:br>
              <a:rPr lang="nl-NL" sz="1800" b="0" dirty="0">
                <a:solidFill>
                  <a:schemeClr val="tx1"/>
                </a:solidFill>
                <a:effectLst/>
                <a:latin typeface="Century Gothic"/>
                <a:ea typeface="Calibri" panose="020F0502020204030204" pitchFamily="34" charset="0"/>
                <a:cs typeface="Times New Roman"/>
                <a:sym typeface="Wingdings" panose="05000000000000000000" pitchFamily="2" charset="2"/>
              </a:rPr>
            </a:br>
            <a:br>
              <a:rPr lang="nl-NL" sz="1800" b="0" dirty="0">
                <a:solidFill>
                  <a:schemeClr val="tx1"/>
                </a:solidFill>
                <a:effectLst/>
                <a:latin typeface="Century Gothic"/>
                <a:ea typeface="Calibri" panose="020F0502020204030204" pitchFamily="34" charset="0"/>
                <a:cs typeface="Times New Roman"/>
                <a:sym typeface="Wingdings" panose="05000000000000000000" pitchFamily="2" charset="2"/>
              </a:rPr>
            </a:br>
            <a:br>
              <a:rPr lang="nl-NL" sz="1800" b="0" dirty="0">
                <a:solidFill>
                  <a:schemeClr val="tx1"/>
                </a:solidFill>
                <a:effectLst/>
                <a:latin typeface="Century Gothic"/>
                <a:ea typeface="Calibri" panose="020F0502020204030204" pitchFamily="34" charset="0"/>
                <a:cs typeface="Times New Roman"/>
              </a:rPr>
            </a:br>
            <a:br>
              <a:rPr lang="nl-NL" sz="18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br>
            <a:br>
              <a:rPr kumimoji="0" lang="nl-NL" sz="1200" b="0" i="0" u="none" strike="noStrike" kern="1200" cap="none" spc="0" normalizeH="0" baseline="0" noProof="0" dirty="0">
                <a:ln>
                  <a:noFill/>
                </a:ln>
                <a:solidFill>
                  <a:srgbClr val="00B4BC"/>
                </a:solidFill>
                <a:effectLst/>
                <a:uLnTx/>
                <a:uFillTx/>
                <a:latin typeface="Century Gothic" panose="020B0502020202020204" pitchFamily="34" charset="0"/>
                <a:ea typeface="Calibri" panose="020F0502020204030204" pitchFamily="34" charset="0"/>
                <a:cs typeface="Times New Roman" panose="02020603050405020304" pitchFamily="18" charset="0"/>
              </a:rPr>
            </a:br>
            <a:br>
              <a:rPr kumimoji="0" lang="nl-NL" sz="1200" b="0" i="0" u="none" strike="noStrike" kern="1200" cap="none" spc="0" normalizeH="0" baseline="0" noProof="0" dirty="0">
                <a:ln>
                  <a:noFill/>
                </a:ln>
                <a:solidFill>
                  <a:srgbClr val="00B4BC"/>
                </a:solidFill>
                <a:effectLst/>
                <a:uLnTx/>
                <a:uFillTx/>
                <a:latin typeface="Century Gothic" panose="020B0502020202020204" pitchFamily="34" charset="0"/>
                <a:ea typeface="Calibri" panose="020F0502020204030204" pitchFamily="34" charset="0"/>
                <a:cs typeface="Times New Roman" panose="02020603050405020304" pitchFamily="18" charset="0"/>
              </a:rPr>
            </a:br>
            <a:br>
              <a:rPr lang="nl-NL" sz="1400" b="0" dirty="0">
                <a:effectLst/>
                <a:latin typeface="Century Gothic" panose="020B0502020202020204" pitchFamily="34" charset="0"/>
                <a:ea typeface="Calibri" panose="020F0502020204030204" pitchFamily="34" charset="0"/>
                <a:cs typeface="Times New Roman" panose="02020603050405020304" pitchFamily="18" charset="0"/>
              </a:rPr>
            </a:br>
            <a:br>
              <a:rPr lang="nl-NL" sz="1400" b="0" dirty="0">
                <a:effectLst/>
                <a:latin typeface="Century Gothic" panose="020B0502020202020204" pitchFamily="34" charset="0"/>
                <a:ea typeface="Calibri" panose="020F0502020204030204" pitchFamily="34" charset="0"/>
                <a:cs typeface="Times New Roman" panose="02020603050405020304" pitchFamily="18" charset="0"/>
              </a:rPr>
            </a:br>
            <a:endParaRPr lang="nl-NL" sz="1400" b="0" dirty="0">
              <a:latin typeface="Century Gothic" panose="020B0502020202020204" pitchFamily="34" charset="0"/>
            </a:endParaRPr>
          </a:p>
        </p:txBody>
      </p:sp>
    </p:spTree>
    <p:extLst>
      <p:ext uri="{BB962C8B-B14F-4D97-AF65-F5344CB8AC3E}">
        <p14:creationId xmlns:p14="http://schemas.microsoft.com/office/powerpoint/2010/main" val="2282197191"/>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inhoud 7">
            <a:extLst>
              <a:ext uri="{FF2B5EF4-FFF2-40B4-BE49-F238E27FC236}">
                <a16:creationId xmlns:a16="http://schemas.microsoft.com/office/drawing/2014/main" id="{4D46BD04-2F0D-4B92-AED0-8E8E1E4DE8F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389" b="1222"/>
          <a:stretch/>
        </p:blipFill>
        <p:spPr>
          <a:xfrm>
            <a:off x="1113967" y="1420354"/>
            <a:ext cx="7920000" cy="4338688"/>
          </a:xfrm>
          <a:noFill/>
        </p:spPr>
      </p:pic>
      <p:sp>
        <p:nvSpPr>
          <p:cNvPr id="13" name="Date Placeholder 2">
            <a:extLst>
              <a:ext uri="{FF2B5EF4-FFF2-40B4-BE49-F238E27FC236}">
                <a16:creationId xmlns:a16="http://schemas.microsoft.com/office/drawing/2014/main" id="{0108AAB9-6BA5-8B2A-D817-9F7741431B79}"/>
              </a:ext>
            </a:extLst>
          </p:cNvPr>
          <p:cNvSpPr>
            <a:spLocks noGrp="1"/>
          </p:cNvSpPr>
          <p:nvPr>
            <p:ph type="dt" sz="half" idx="2"/>
          </p:nvPr>
        </p:nvSpPr>
        <p:spPr>
          <a:xfrm>
            <a:off x="795049" y="6526629"/>
            <a:ext cx="1332000" cy="194411"/>
          </a:xfrm>
        </p:spPr>
        <p:txBody>
          <a:bodyPr/>
          <a:lstStyle/>
          <a:p>
            <a:endParaRPr lang="nl-NL"/>
          </a:p>
        </p:txBody>
      </p:sp>
      <p:sp>
        <p:nvSpPr>
          <p:cNvPr id="4" name="Tijdelijke aanduiding voor voettekst 3">
            <a:extLst>
              <a:ext uri="{FF2B5EF4-FFF2-40B4-BE49-F238E27FC236}">
                <a16:creationId xmlns:a16="http://schemas.microsoft.com/office/drawing/2014/main" id="{A7DE62C0-2F9F-4F78-BE09-B02AECB2B4CB}"/>
              </a:ext>
            </a:extLst>
          </p:cNvPr>
          <p:cNvSpPr>
            <a:spLocks noGrp="1"/>
          </p:cNvSpPr>
          <p:nvPr>
            <p:ph type="ftr" sz="quarter" idx="3"/>
          </p:nvPr>
        </p:nvSpPr>
        <p:spPr>
          <a:xfrm>
            <a:off x="2402119" y="6526630"/>
            <a:ext cx="4950000" cy="180000"/>
          </a:xfrm>
        </p:spPr>
        <p:txBody>
          <a:bodyPr anchor="t">
            <a:normAutofit/>
          </a:bodyPr>
          <a:lstStyle/>
          <a:p>
            <a:pPr>
              <a:spcAft>
                <a:spcPts val="600"/>
              </a:spcAft>
            </a:pPr>
            <a:r>
              <a:rPr lang="nl-NL"/>
              <a:t>Voettekst</a:t>
            </a:r>
          </a:p>
        </p:txBody>
      </p:sp>
      <p:sp>
        <p:nvSpPr>
          <p:cNvPr id="5" name="Tijdelijke aanduiding voor dianummer 4">
            <a:extLst>
              <a:ext uri="{FF2B5EF4-FFF2-40B4-BE49-F238E27FC236}">
                <a16:creationId xmlns:a16="http://schemas.microsoft.com/office/drawing/2014/main" id="{88B592C9-2B67-4A45-A3B9-5B4EBAB9A916}"/>
              </a:ext>
            </a:extLst>
          </p:cNvPr>
          <p:cNvSpPr>
            <a:spLocks noGrp="1"/>
          </p:cNvSpPr>
          <p:nvPr>
            <p:ph type="sldNum" sz="quarter" idx="4"/>
          </p:nvPr>
        </p:nvSpPr>
        <p:spPr>
          <a:xfrm>
            <a:off x="8063986" y="6541041"/>
            <a:ext cx="360000" cy="180000"/>
          </a:xfrm>
        </p:spPr>
        <p:txBody>
          <a:bodyPr anchor="t">
            <a:normAutofit/>
          </a:bodyPr>
          <a:lstStyle/>
          <a:p>
            <a:pPr>
              <a:spcAft>
                <a:spcPts val="600"/>
              </a:spcAft>
            </a:pPr>
            <a:fld id="{048B56CB-9010-4004-90AF-C202BE50FE88}" type="slidenum">
              <a:rPr lang="nl-NL" smtClean="0"/>
              <a:pPr>
                <a:spcAft>
                  <a:spcPts val="600"/>
                </a:spcAft>
              </a:pPr>
              <a:t>19</a:t>
            </a:fld>
            <a:endParaRPr lang="nl-NL"/>
          </a:p>
        </p:txBody>
      </p:sp>
      <p:sp>
        <p:nvSpPr>
          <p:cNvPr id="15" name="Text Placeholder 5">
            <a:extLst>
              <a:ext uri="{FF2B5EF4-FFF2-40B4-BE49-F238E27FC236}">
                <a16:creationId xmlns:a16="http://schemas.microsoft.com/office/drawing/2014/main" id="{F789B3A3-D61A-E70E-6F71-1BFEFB780FE2}"/>
              </a:ext>
            </a:extLst>
          </p:cNvPr>
          <p:cNvSpPr>
            <a:spLocks noGrp="1"/>
          </p:cNvSpPr>
          <p:nvPr>
            <p:ph type="body" sz="quarter" idx="13"/>
          </p:nvPr>
        </p:nvSpPr>
        <p:spPr>
          <a:xfrm>
            <a:off x="8733521" y="6518262"/>
            <a:ext cx="1800000" cy="180000"/>
          </a:xfrm>
        </p:spPr>
        <p:txBody>
          <a:bodyPr/>
          <a:lstStyle/>
          <a:p>
            <a:endParaRPr lang="en-US"/>
          </a:p>
        </p:txBody>
      </p:sp>
    </p:spTree>
    <p:extLst>
      <p:ext uri="{BB962C8B-B14F-4D97-AF65-F5344CB8AC3E}">
        <p14:creationId xmlns:p14="http://schemas.microsoft.com/office/powerpoint/2010/main" val="341121825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0E20D8-C3EE-40FE-BCB4-8B8C07C3E3D4}"/>
              </a:ext>
            </a:extLst>
          </p:cNvPr>
          <p:cNvSpPr>
            <a:spLocks noGrp="1"/>
          </p:cNvSpPr>
          <p:nvPr>
            <p:ph type="ctrTitle"/>
          </p:nvPr>
        </p:nvSpPr>
        <p:spPr>
          <a:xfrm>
            <a:off x="1461049" y="2136906"/>
            <a:ext cx="8382862" cy="2772000"/>
          </a:xfrm>
        </p:spPr>
        <p:txBody>
          <a:bodyPr/>
          <a:lstStyle/>
          <a:p>
            <a:pPr>
              <a:lnSpc>
                <a:spcPct val="200000"/>
              </a:lnSpc>
            </a:pPr>
            <a:r>
              <a:rPr lang="nl-NL" sz="2000" b="1" dirty="0">
                <a:solidFill>
                  <a:schemeClr val="bg2"/>
                </a:solidFill>
                <a:effectLst/>
                <a:latin typeface="Century Gothic" panose="020B0502020202020204" pitchFamily="34" charset="0"/>
                <a:ea typeface="Calibri" panose="020F0502020204030204" pitchFamily="34" charset="0"/>
                <a:cs typeface="Arial" panose="020B0604020202020204" pitchFamily="34" charset="0"/>
              </a:rPr>
              <a:t>"Het genot van de hoogst bereikbare standaard van gezondheid </a:t>
            </a:r>
            <a:br>
              <a:rPr lang="nl-NL" sz="2000" b="1" dirty="0">
                <a:solidFill>
                  <a:schemeClr val="bg2"/>
                </a:solidFill>
                <a:effectLst/>
                <a:latin typeface="Century Gothic" panose="020B0502020202020204" pitchFamily="34" charset="0"/>
                <a:ea typeface="Calibri" panose="020F0502020204030204" pitchFamily="34" charset="0"/>
                <a:cs typeface="Arial" panose="020B0604020202020204" pitchFamily="34" charset="0"/>
              </a:rPr>
            </a:br>
            <a:r>
              <a:rPr lang="nl-NL" sz="2000" b="1" dirty="0">
                <a:solidFill>
                  <a:schemeClr val="bg2"/>
                </a:solidFill>
                <a:effectLst/>
                <a:latin typeface="Century Gothic" panose="020B0502020202020204" pitchFamily="34" charset="0"/>
                <a:ea typeface="Calibri" panose="020F0502020204030204" pitchFamily="34" charset="0"/>
                <a:cs typeface="Arial" panose="020B0604020202020204" pitchFamily="34" charset="0"/>
              </a:rPr>
              <a:t>is een van de fundamentele rechten van ieder mens, </a:t>
            </a:r>
            <a:br>
              <a:rPr lang="nl-NL" sz="2000" b="1" dirty="0">
                <a:solidFill>
                  <a:schemeClr val="bg2"/>
                </a:solidFill>
                <a:effectLst/>
                <a:latin typeface="Century Gothic" panose="020B0502020202020204" pitchFamily="34" charset="0"/>
                <a:ea typeface="Calibri" panose="020F0502020204030204" pitchFamily="34" charset="0"/>
                <a:cs typeface="Arial" panose="020B0604020202020204" pitchFamily="34" charset="0"/>
              </a:rPr>
            </a:br>
            <a:r>
              <a:rPr lang="nl-NL" sz="2000" b="1" dirty="0">
                <a:solidFill>
                  <a:schemeClr val="bg2"/>
                </a:solidFill>
                <a:effectLst/>
                <a:latin typeface="Century Gothic" panose="020B0502020202020204" pitchFamily="34" charset="0"/>
                <a:ea typeface="Calibri" panose="020F0502020204030204" pitchFamily="34" charset="0"/>
                <a:cs typeface="Arial" panose="020B0604020202020204" pitchFamily="34" charset="0"/>
              </a:rPr>
              <a:t>zonder onderscheid van ras, godsdienst, politieke overtuiging, economische of sociale toestand".</a:t>
            </a:r>
            <a:br>
              <a:rPr lang="nl-NL" sz="1800" dirty="0">
                <a:effectLst/>
                <a:latin typeface="Century Gothic" panose="020B0502020202020204" pitchFamily="34" charset="0"/>
                <a:ea typeface="Calibri" panose="020F0502020204030204" pitchFamily="34" charset="0"/>
                <a:cs typeface="Arial" panose="020B0604020202020204" pitchFamily="34" charset="0"/>
              </a:rPr>
            </a:br>
            <a:endParaRPr lang="nl-NL" dirty="0"/>
          </a:p>
        </p:txBody>
      </p:sp>
      <p:sp>
        <p:nvSpPr>
          <p:cNvPr id="3" name="Ondertitel 2">
            <a:extLst>
              <a:ext uri="{FF2B5EF4-FFF2-40B4-BE49-F238E27FC236}">
                <a16:creationId xmlns:a16="http://schemas.microsoft.com/office/drawing/2014/main" id="{CA5A3DE7-D07F-46CF-9E60-6D7586C25EA2}"/>
              </a:ext>
            </a:extLst>
          </p:cNvPr>
          <p:cNvSpPr>
            <a:spLocks noGrp="1"/>
          </p:cNvSpPr>
          <p:nvPr>
            <p:ph type="subTitle" idx="1"/>
          </p:nvPr>
        </p:nvSpPr>
        <p:spPr>
          <a:xfrm>
            <a:off x="5367357" y="5047801"/>
            <a:ext cx="4316764" cy="1062831"/>
          </a:xfrm>
        </p:spPr>
        <p:txBody>
          <a:bodyPr/>
          <a:lstStyle/>
          <a:p>
            <a:r>
              <a:rPr lang="nl-NL" sz="1800" i="1" dirty="0">
                <a:solidFill>
                  <a:schemeClr val="bg2"/>
                </a:solidFill>
                <a:effectLst/>
                <a:latin typeface="Century Gothic" panose="020B0502020202020204" pitchFamily="34" charset="0"/>
                <a:ea typeface="Calibri" panose="020F0502020204030204" pitchFamily="34" charset="0"/>
                <a:cs typeface="Arial" panose="020B0604020202020204" pitchFamily="34" charset="0"/>
              </a:rPr>
              <a:t>Wereldgezondheidsorganisatie (1946)</a:t>
            </a:r>
            <a:endParaRPr lang="nl-NL" i="1" dirty="0">
              <a:solidFill>
                <a:schemeClr val="bg2"/>
              </a:solidFill>
            </a:endParaRPr>
          </a:p>
        </p:txBody>
      </p:sp>
      <p:sp>
        <p:nvSpPr>
          <p:cNvPr id="6" name="Tijdelijke aanduiding voor dianummer 5">
            <a:extLst>
              <a:ext uri="{FF2B5EF4-FFF2-40B4-BE49-F238E27FC236}">
                <a16:creationId xmlns:a16="http://schemas.microsoft.com/office/drawing/2014/main" id="{78BE4BCA-11F2-4120-AD9B-509FB998DFA2}"/>
              </a:ext>
            </a:extLst>
          </p:cNvPr>
          <p:cNvSpPr>
            <a:spLocks noGrp="1"/>
          </p:cNvSpPr>
          <p:nvPr>
            <p:ph type="sldNum" sz="quarter" idx="4"/>
          </p:nvPr>
        </p:nvSpPr>
        <p:spPr/>
        <p:txBody>
          <a:bodyPr/>
          <a:lstStyle/>
          <a:p>
            <a:fld id="{048B56CB-9010-4004-90AF-C202BE50FE88}" type="slidenum">
              <a:rPr lang="nl-NL" smtClean="0"/>
              <a:pPr/>
              <a:t>2</a:t>
            </a:fld>
            <a:endParaRPr lang="nl-NL"/>
          </a:p>
        </p:txBody>
      </p:sp>
    </p:spTree>
    <p:extLst>
      <p:ext uri="{BB962C8B-B14F-4D97-AF65-F5344CB8AC3E}">
        <p14:creationId xmlns:p14="http://schemas.microsoft.com/office/powerpoint/2010/main" val="1300674426"/>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piramide-van-maslow">
            <a:extLst>
              <a:ext uri="{FF2B5EF4-FFF2-40B4-BE49-F238E27FC236}">
                <a16:creationId xmlns:a16="http://schemas.microsoft.com/office/drawing/2014/main" id="{E97C3B96-02FA-4E73-B69C-652FE5897B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72119" y="1501319"/>
            <a:ext cx="8430210" cy="4299406"/>
          </a:xfrm>
          <a:prstGeom prst="rect">
            <a:avLst/>
          </a:prstGeom>
          <a:noFill/>
          <a:ln>
            <a:noFill/>
          </a:ln>
        </p:spPr>
      </p:pic>
      <p:sp>
        <p:nvSpPr>
          <p:cNvPr id="17" name="Title 2">
            <a:extLst>
              <a:ext uri="{FF2B5EF4-FFF2-40B4-BE49-F238E27FC236}">
                <a16:creationId xmlns:a16="http://schemas.microsoft.com/office/drawing/2014/main" id="{E083DA25-3B80-1C93-E6F0-7901CF873920}"/>
              </a:ext>
            </a:extLst>
          </p:cNvPr>
          <p:cNvSpPr>
            <a:spLocks noGrp="1"/>
          </p:cNvSpPr>
          <p:nvPr>
            <p:ph type="title"/>
          </p:nvPr>
        </p:nvSpPr>
        <p:spPr>
          <a:xfrm>
            <a:off x="614363" y="649457"/>
            <a:ext cx="6480000" cy="576000"/>
          </a:xfrm>
        </p:spPr>
        <p:txBody>
          <a:bodyPr/>
          <a:lstStyle/>
          <a:p>
            <a:r>
              <a:rPr lang="nl-NL" sz="18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Behoeftepyramide</a:t>
            </a:r>
            <a:r>
              <a:rPr lang="nl-NL"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van Maslow</a:t>
            </a:r>
            <a:br>
              <a:rPr lang="nl-NL" sz="1800" dirty="0">
                <a:effectLst/>
                <a:latin typeface="Century Gothic" panose="020B0502020202020204" pitchFamily="34" charset="0"/>
                <a:ea typeface="Calibri" panose="020F0502020204030204" pitchFamily="34" charset="0"/>
                <a:cs typeface="Times New Roman" panose="02020603050405020304" pitchFamily="18" charset="0"/>
              </a:rPr>
            </a:br>
            <a:endParaRPr lang="en-US" dirty="0"/>
          </a:p>
        </p:txBody>
      </p:sp>
      <p:sp>
        <p:nvSpPr>
          <p:cNvPr id="18" name="Date Placeholder 3">
            <a:extLst>
              <a:ext uri="{FF2B5EF4-FFF2-40B4-BE49-F238E27FC236}">
                <a16:creationId xmlns:a16="http://schemas.microsoft.com/office/drawing/2014/main" id="{ACE44F90-BB2E-1B0D-6240-FE85BB383F21}"/>
              </a:ext>
            </a:extLst>
          </p:cNvPr>
          <p:cNvSpPr>
            <a:spLocks noGrp="1"/>
          </p:cNvSpPr>
          <p:nvPr>
            <p:ph type="dt" sz="half" idx="2"/>
          </p:nvPr>
        </p:nvSpPr>
        <p:spPr>
          <a:xfrm>
            <a:off x="795049" y="6526629"/>
            <a:ext cx="1332000" cy="194411"/>
          </a:xfrm>
        </p:spPr>
        <p:txBody>
          <a:bodyPr/>
          <a:lstStyle/>
          <a:p>
            <a:endParaRPr lang="nl-NL"/>
          </a:p>
        </p:txBody>
      </p:sp>
      <p:sp>
        <p:nvSpPr>
          <p:cNvPr id="4" name="Tijdelijke aanduiding voor voettekst 3">
            <a:extLst>
              <a:ext uri="{FF2B5EF4-FFF2-40B4-BE49-F238E27FC236}">
                <a16:creationId xmlns:a16="http://schemas.microsoft.com/office/drawing/2014/main" id="{2AD27AD8-5010-498A-83C0-461F5C2DA3EF}"/>
              </a:ext>
            </a:extLst>
          </p:cNvPr>
          <p:cNvSpPr>
            <a:spLocks noGrp="1"/>
          </p:cNvSpPr>
          <p:nvPr>
            <p:ph type="ftr" sz="quarter" idx="3"/>
          </p:nvPr>
        </p:nvSpPr>
        <p:spPr>
          <a:xfrm>
            <a:off x="2402119" y="6526630"/>
            <a:ext cx="4950000" cy="180000"/>
          </a:xfrm>
        </p:spPr>
        <p:txBody>
          <a:bodyPr anchor="t">
            <a:normAutofit/>
          </a:bodyPr>
          <a:lstStyle/>
          <a:p>
            <a:pPr>
              <a:spcAft>
                <a:spcPts val="600"/>
              </a:spcAft>
            </a:pPr>
            <a:r>
              <a:rPr lang="nl-NL"/>
              <a:t>Voettekst</a:t>
            </a:r>
          </a:p>
        </p:txBody>
      </p:sp>
      <p:sp>
        <p:nvSpPr>
          <p:cNvPr id="5" name="Tijdelijke aanduiding voor dianummer 4">
            <a:extLst>
              <a:ext uri="{FF2B5EF4-FFF2-40B4-BE49-F238E27FC236}">
                <a16:creationId xmlns:a16="http://schemas.microsoft.com/office/drawing/2014/main" id="{8A0D9A89-A3A3-4591-8654-C8C93E98A86C}"/>
              </a:ext>
            </a:extLst>
          </p:cNvPr>
          <p:cNvSpPr>
            <a:spLocks noGrp="1"/>
          </p:cNvSpPr>
          <p:nvPr>
            <p:ph type="sldNum" sz="quarter" idx="4"/>
          </p:nvPr>
        </p:nvSpPr>
        <p:spPr>
          <a:xfrm>
            <a:off x="8063986" y="6541041"/>
            <a:ext cx="360000" cy="180000"/>
          </a:xfrm>
        </p:spPr>
        <p:txBody>
          <a:bodyPr anchor="t">
            <a:normAutofit/>
          </a:bodyPr>
          <a:lstStyle/>
          <a:p>
            <a:pPr>
              <a:spcAft>
                <a:spcPts val="600"/>
              </a:spcAft>
            </a:pPr>
            <a:fld id="{048B56CB-9010-4004-90AF-C202BE50FE88}" type="slidenum">
              <a:rPr lang="nl-NL" smtClean="0"/>
              <a:pPr>
                <a:spcAft>
                  <a:spcPts val="600"/>
                </a:spcAft>
              </a:pPr>
              <a:t>20</a:t>
            </a:fld>
            <a:endParaRPr lang="nl-NL"/>
          </a:p>
        </p:txBody>
      </p:sp>
      <p:sp>
        <p:nvSpPr>
          <p:cNvPr id="16" name="Text Placeholder 6">
            <a:extLst>
              <a:ext uri="{FF2B5EF4-FFF2-40B4-BE49-F238E27FC236}">
                <a16:creationId xmlns:a16="http://schemas.microsoft.com/office/drawing/2014/main" id="{513688C4-9A7C-F118-56DC-B2D536AA7BFD}"/>
              </a:ext>
            </a:extLst>
          </p:cNvPr>
          <p:cNvSpPr>
            <a:spLocks noGrp="1"/>
          </p:cNvSpPr>
          <p:nvPr>
            <p:ph type="body" sz="quarter" idx="13"/>
          </p:nvPr>
        </p:nvSpPr>
        <p:spPr>
          <a:xfrm>
            <a:off x="8733521" y="6518262"/>
            <a:ext cx="1800000" cy="180000"/>
          </a:xfrm>
        </p:spPr>
        <p:txBody>
          <a:bodyPr/>
          <a:lstStyle/>
          <a:p>
            <a:endParaRPr lang="en-US"/>
          </a:p>
        </p:txBody>
      </p:sp>
    </p:spTree>
    <p:extLst>
      <p:ext uri="{BB962C8B-B14F-4D97-AF65-F5344CB8AC3E}">
        <p14:creationId xmlns:p14="http://schemas.microsoft.com/office/powerpoint/2010/main" val="1705254445"/>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Lalonde Model">
            <a:extLst>
              <a:ext uri="{FF2B5EF4-FFF2-40B4-BE49-F238E27FC236}">
                <a16:creationId xmlns:a16="http://schemas.microsoft.com/office/drawing/2014/main" id="{DD534655-E61E-4D32-A515-F807F5CC9663}"/>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749578" y="792773"/>
            <a:ext cx="9156421" cy="5272454"/>
          </a:xfrm>
          <a:prstGeom prst="rect">
            <a:avLst/>
          </a:prstGeom>
          <a:noFill/>
          <a:ln>
            <a:noFill/>
          </a:ln>
        </p:spPr>
      </p:pic>
      <p:sp>
        <p:nvSpPr>
          <p:cNvPr id="5" name="Tijdelijke aanduiding voor dianummer 4">
            <a:extLst>
              <a:ext uri="{FF2B5EF4-FFF2-40B4-BE49-F238E27FC236}">
                <a16:creationId xmlns:a16="http://schemas.microsoft.com/office/drawing/2014/main" id="{5B32AB0B-BA0D-41F3-93BE-6AC2C3265085}"/>
              </a:ext>
            </a:extLst>
          </p:cNvPr>
          <p:cNvSpPr>
            <a:spLocks noGrp="1"/>
          </p:cNvSpPr>
          <p:nvPr>
            <p:ph type="sldNum" sz="quarter" idx="4"/>
          </p:nvPr>
        </p:nvSpPr>
        <p:spPr>
          <a:xfrm>
            <a:off x="11282674" y="6678000"/>
            <a:ext cx="360000" cy="180000"/>
          </a:xfrm>
        </p:spPr>
        <p:txBody>
          <a:bodyPr anchor="t">
            <a:normAutofit/>
          </a:bodyPr>
          <a:lstStyle/>
          <a:p>
            <a:pPr>
              <a:spcAft>
                <a:spcPts val="600"/>
              </a:spcAft>
            </a:pPr>
            <a:fld id="{048B56CB-9010-4004-90AF-C202BE50FE88}" type="slidenum">
              <a:rPr lang="nl-NL" smtClean="0"/>
              <a:pPr>
                <a:spcAft>
                  <a:spcPts val="600"/>
                </a:spcAft>
              </a:pPr>
              <a:t>21</a:t>
            </a:fld>
            <a:endParaRPr lang="nl-NL" dirty="0"/>
          </a:p>
        </p:txBody>
      </p:sp>
    </p:spTree>
    <p:extLst>
      <p:ext uri="{BB962C8B-B14F-4D97-AF65-F5344CB8AC3E}">
        <p14:creationId xmlns:p14="http://schemas.microsoft.com/office/powerpoint/2010/main" val="2729582591"/>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5B32AB0B-BA0D-41F3-93BE-6AC2C3265085}"/>
              </a:ext>
            </a:extLst>
          </p:cNvPr>
          <p:cNvSpPr>
            <a:spLocks noGrp="1"/>
          </p:cNvSpPr>
          <p:nvPr>
            <p:ph type="sldNum" sz="quarter" idx="4"/>
          </p:nvPr>
        </p:nvSpPr>
        <p:spPr>
          <a:xfrm>
            <a:off x="11216952" y="6485122"/>
            <a:ext cx="360000" cy="180000"/>
          </a:xfrm>
        </p:spPr>
        <p:txBody>
          <a:bodyPr anchor="t">
            <a:normAutofit/>
          </a:bodyPr>
          <a:lstStyle/>
          <a:p>
            <a:pPr>
              <a:spcAft>
                <a:spcPts val="600"/>
              </a:spcAft>
            </a:pPr>
            <a:fld id="{048B56CB-9010-4004-90AF-C202BE50FE88}" type="slidenum">
              <a:rPr lang="nl-NL" smtClean="0"/>
              <a:pPr>
                <a:spcAft>
                  <a:spcPts val="600"/>
                </a:spcAft>
              </a:pPr>
              <a:t>22</a:t>
            </a:fld>
            <a:endParaRPr lang="nl-NL"/>
          </a:p>
        </p:txBody>
      </p:sp>
      <p:pic>
        <p:nvPicPr>
          <p:cNvPr id="9" name="Afbeelding 8">
            <a:extLst>
              <a:ext uri="{FF2B5EF4-FFF2-40B4-BE49-F238E27FC236}">
                <a16:creationId xmlns:a16="http://schemas.microsoft.com/office/drawing/2014/main" id="{F1521E8C-26CD-412D-AAC8-39E3586824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048" y="1227586"/>
            <a:ext cx="11243875" cy="5540104"/>
          </a:xfrm>
          <a:prstGeom prst="rect">
            <a:avLst/>
          </a:prstGeom>
        </p:spPr>
      </p:pic>
      <p:sp>
        <p:nvSpPr>
          <p:cNvPr id="3" name="Tekstvak 2">
            <a:extLst>
              <a:ext uri="{FF2B5EF4-FFF2-40B4-BE49-F238E27FC236}">
                <a16:creationId xmlns:a16="http://schemas.microsoft.com/office/drawing/2014/main" id="{557E4464-22CC-4605-A9DE-3FB944603D59}"/>
              </a:ext>
            </a:extLst>
          </p:cNvPr>
          <p:cNvSpPr txBox="1"/>
          <p:nvPr/>
        </p:nvSpPr>
        <p:spPr>
          <a:xfrm>
            <a:off x="975291" y="3623734"/>
            <a:ext cx="1688886" cy="259645"/>
          </a:xfrm>
          <a:prstGeom prst="rect">
            <a:avLst/>
          </a:prstGeom>
          <a:solidFill>
            <a:schemeClr val="bg1"/>
          </a:solidFill>
        </p:spPr>
        <p:txBody>
          <a:bodyPr vert="horz" wrap="square" lIns="0" tIns="0" rIns="0" bIns="0" rtlCol="0">
            <a:noAutofit/>
          </a:bodyPr>
          <a:lstStyle/>
          <a:p>
            <a:pPr algn="l">
              <a:buClr>
                <a:schemeClr val="accent1"/>
              </a:buClr>
            </a:pPr>
            <a:r>
              <a:rPr lang="nl-NL" sz="1400" b="1" dirty="0">
                <a:solidFill>
                  <a:srgbClr val="FF0000"/>
                </a:solidFill>
                <a:latin typeface="Verdana" panose="020B0604030504040204" pitchFamily="34" charset="0"/>
                <a:ea typeface="Verdana" panose="020B0604030504040204" pitchFamily="34" charset="0"/>
              </a:rPr>
              <a:t>Medische zorg</a:t>
            </a:r>
          </a:p>
        </p:txBody>
      </p:sp>
      <p:sp>
        <p:nvSpPr>
          <p:cNvPr id="7" name="Tekstvak 6">
            <a:extLst>
              <a:ext uri="{FF2B5EF4-FFF2-40B4-BE49-F238E27FC236}">
                <a16:creationId xmlns:a16="http://schemas.microsoft.com/office/drawing/2014/main" id="{DE4F050B-1901-4856-81CF-0F89623C0E51}"/>
              </a:ext>
            </a:extLst>
          </p:cNvPr>
          <p:cNvSpPr txBox="1"/>
          <p:nvPr/>
        </p:nvSpPr>
        <p:spPr>
          <a:xfrm>
            <a:off x="975291" y="3027897"/>
            <a:ext cx="1312903" cy="259645"/>
          </a:xfrm>
          <a:prstGeom prst="rect">
            <a:avLst/>
          </a:prstGeom>
          <a:solidFill>
            <a:schemeClr val="bg1"/>
          </a:solidFill>
        </p:spPr>
        <p:txBody>
          <a:bodyPr vert="horz" wrap="square" lIns="0" tIns="0" rIns="0" bIns="0" rtlCol="0">
            <a:noAutofit/>
          </a:bodyPr>
          <a:lstStyle/>
          <a:p>
            <a:pPr algn="l">
              <a:buClr>
                <a:schemeClr val="accent1"/>
              </a:buClr>
            </a:pPr>
            <a:r>
              <a:rPr lang="nl-NL" sz="1400" b="1" dirty="0">
                <a:latin typeface="Verdana" panose="020B0604030504040204" pitchFamily="34" charset="0"/>
                <a:ea typeface="Verdana" panose="020B0604030504040204" pitchFamily="34" charset="0"/>
              </a:rPr>
              <a:t>Omgeving</a:t>
            </a:r>
          </a:p>
        </p:txBody>
      </p:sp>
      <p:sp>
        <p:nvSpPr>
          <p:cNvPr id="8" name="Tekstvak 7">
            <a:extLst>
              <a:ext uri="{FF2B5EF4-FFF2-40B4-BE49-F238E27FC236}">
                <a16:creationId xmlns:a16="http://schemas.microsoft.com/office/drawing/2014/main" id="{4FFE9072-856F-423B-8F4F-3090BD20F2CA}"/>
              </a:ext>
            </a:extLst>
          </p:cNvPr>
          <p:cNvSpPr txBox="1"/>
          <p:nvPr/>
        </p:nvSpPr>
        <p:spPr>
          <a:xfrm>
            <a:off x="9526625" y="3883379"/>
            <a:ext cx="1942886" cy="259645"/>
          </a:xfrm>
          <a:prstGeom prst="rect">
            <a:avLst/>
          </a:prstGeom>
          <a:solidFill>
            <a:schemeClr val="bg1"/>
          </a:solidFill>
        </p:spPr>
        <p:txBody>
          <a:bodyPr vert="horz" wrap="square" lIns="0" tIns="0" rIns="0" bIns="0" rtlCol="0">
            <a:noAutofit/>
          </a:bodyPr>
          <a:lstStyle/>
          <a:p>
            <a:pPr algn="l">
              <a:buClr>
                <a:schemeClr val="accent1"/>
              </a:buClr>
            </a:pPr>
            <a:r>
              <a:rPr lang="nl-NL" sz="1400" b="1" dirty="0">
                <a:latin typeface="Verdana" panose="020B0604030504040204" pitchFamily="34" charset="0"/>
                <a:ea typeface="Verdana" panose="020B0604030504040204" pitchFamily="34" charset="0"/>
              </a:rPr>
              <a:t>               Leefstijl</a:t>
            </a:r>
          </a:p>
        </p:txBody>
      </p:sp>
      <p:sp>
        <p:nvSpPr>
          <p:cNvPr id="10" name="Tekstvak 9">
            <a:extLst>
              <a:ext uri="{FF2B5EF4-FFF2-40B4-BE49-F238E27FC236}">
                <a16:creationId xmlns:a16="http://schemas.microsoft.com/office/drawing/2014/main" id="{920C1B08-6BA3-4E0F-88BF-6B0ABD55C703}"/>
              </a:ext>
            </a:extLst>
          </p:cNvPr>
          <p:cNvSpPr txBox="1"/>
          <p:nvPr/>
        </p:nvSpPr>
        <p:spPr>
          <a:xfrm>
            <a:off x="8732546" y="5739595"/>
            <a:ext cx="2964152" cy="335925"/>
          </a:xfrm>
          <a:prstGeom prst="rect">
            <a:avLst/>
          </a:prstGeom>
          <a:solidFill>
            <a:schemeClr val="bg1"/>
          </a:solidFill>
        </p:spPr>
        <p:txBody>
          <a:bodyPr vert="horz" wrap="square" lIns="0" tIns="0" rIns="0" bIns="0" rtlCol="0">
            <a:noAutofit/>
          </a:bodyPr>
          <a:lstStyle/>
          <a:p>
            <a:pPr algn="l">
              <a:buClr>
                <a:schemeClr val="accent1"/>
              </a:buClr>
            </a:pPr>
            <a:r>
              <a:rPr lang="nl-NL" sz="1400" b="1" dirty="0">
                <a:latin typeface="Verdana" panose="020B0604030504040204" pitchFamily="34" charset="0"/>
                <a:ea typeface="Verdana" panose="020B0604030504040204" pitchFamily="34" charset="0"/>
              </a:rPr>
              <a:t>           Sociale omgeving</a:t>
            </a:r>
          </a:p>
        </p:txBody>
      </p:sp>
      <p:sp>
        <p:nvSpPr>
          <p:cNvPr id="12" name="Tekstvak 11">
            <a:extLst>
              <a:ext uri="{FF2B5EF4-FFF2-40B4-BE49-F238E27FC236}">
                <a16:creationId xmlns:a16="http://schemas.microsoft.com/office/drawing/2014/main" id="{53566909-BEC2-4C53-8633-0376665D4B5B}"/>
              </a:ext>
            </a:extLst>
          </p:cNvPr>
          <p:cNvSpPr txBox="1"/>
          <p:nvPr/>
        </p:nvSpPr>
        <p:spPr>
          <a:xfrm>
            <a:off x="956162" y="4805895"/>
            <a:ext cx="1826048" cy="259645"/>
          </a:xfrm>
          <a:prstGeom prst="rect">
            <a:avLst/>
          </a:prstGeom>
          <a:solidFill>
            <a:schemeClr val="bg1"/>
          </a:solidFill>
        </p:spPr>
        <p:txBody>
          <a:bodyPr vert="horz" wrap="square" lIns="0" tIns="0" rIns="0" bIns="0" rtlCol="0">
            <a:noAutofit/>
          </a:bodyPr>
          <a:lstStyle/>
          <a:p>
            <a:pPr algn="l">
              <a:buClr>
                <a:schemeClr val="accent1"/>
              </a:buClr>
            </a:pPr>
            <a:r>
              <a:rPr lang="nl-NL" sz="1400" b="1" dirty="0">
                <a:latin typeface="Verdana" panose="020B0604030504040204" pitchFamily="34" charset="0"/>
                <a:ea typeface="Verdana" panose="020B0604030504040204" pitchFamily="34" charset="0"/>
              </a:rPr>
              <a:t>Biologisch</a:t>
            </a:r>
          </a:p>
        </p:txBody>
      </p:sp>
      <p:sp>
        <p:nvSpPr>
          <p:cNvPr id="13" name="Tekstvak 12">
            <a:extLst>
              <a:ext uri="{FF2B5EF4-FFF2-40B4-BE49-F238E27FC236}">
                <a16:creationId xmlns:a16="http://schemas.microsoft.com/office/drawing/2014/main" id="{EF9C607F-B5D6-424C-98C5-1247FF9436C5}"/>
              </a:ext>
            </a:extLst>
          </p:cNvPr>
          <p:cNvSpPr txBox="1"/>
          <p:nvPr/>
        </p:nvSpPr>
        <p:spPr>
          <a:xfrm>
            <a:off x="5566278" y="3174305"/>
            <a:ext cx="543064" cy="307970"/>
          </a:xfrm>
          <a:prstGeom prst="rect">
            <a:avLst/>
          </a:prstGeom>
          <a:noFill/>
          <a:ln>
            <a:noFill/>
          </a:ln>
        </p:spPr>
        <p:txBody>
          <a:bodyPr vert="horz" wrap="square" lIns="0" tIns="0" rIns="0" bIns="0" rtlCol="0">
            <a:noAutofit/>
          </a:bodyPr>
          <a:lstStyle/>
          <a:p>
            <a:pPr algn="l">
              <a:buClr>
                <a:schemeClr val="accent1"/>
              </a:buClr>
            </a:pPr>
            <a:r>
              <a:rPr lang="nl-NL" b="1" dirty="0">
                <a:latin typeface="Verdana" panose="020B0604030504040204" pitchFamily="34" charset="0"/>
                <a:ea typeface="Verdana" panose="020B0604030504040204" pitchFamily="34" charset="0"/>
              </a:rPr>
              <a:t>7%</a:t>
            </a:r>
          </a:p>
        </p:txBody>
      </p:sp>
      <p:sp>
        <p:nvSpPr>
          <p:cNvPr id="14" name="Tekstvak 13">
            <a:extLst>
              <a:ext uri="{FF2B5EF4-FFF2-40B4-BE49-F238E27FC236}">
                <a16:creationId xmlns:a16="http://schemas.microsoft.com/office/drawing/2014/main" id="{38F6CDC6-2BE7-4B57-9592-711EB51E44F8}"/>
              </a:ext>
            </a:extLst>
          </p:cNvPr>
          <p:cNvSpPr txBox="1"/>
          <p:nvPr/>
        </p:nvSpPr>
        <p:spPr>
          <a:xfrm>
            <a:off x="6653603" y="4148669"/>
            <a:ext cx="751908" cy="428976"/>
          </a:xfrm>
          <a:prstGeom prst="rect">
            <a:avLst/>
          </a:prstGeom>
          <a:noFill/>
          <a:ln>
            <a:noFill/>
          </a:ln>
        </p:spPr>
        <p:txBody>
          <a:bodyPr vert="horz" wrap="square" lIns="0" tIns="0" rIns="0" bIns="0" rtlCol="0">
            <a:noAutofit/>
          </a:bodyPr>
          <a:lstStyle/>
          <a:p>
            <a:pPr algn="l">
              <a:buClr>
                <a:schemeClr val="accent1"/>
              </a:buClr>
            </a:pPr>
            <a:r>
              <a:rPr lang="nl-NL" b="1" dirty="0">
                <a:latin typeface="Verdana" panose="020B0604030504040204" pitchFamily="34" charset="0"/>
                <a:ea typeface="Verdana" panose="020B0604030504040204" pitchFamily="34" charset="0"/>
              </a:rPr>
              <a:t>36%</a:t>
            </a:r>
          </a:p>
        </p:txBody>
      </p:sp>
      <p:sp>
        <p:nvSpPr>
          <p:cNvPr id="15" name="Tekstvak 14">
            <a:extLst>
              <a:ext uri="{FF2B5EF4-FFF2-40B4-BE49-F238E27FC236}">
                <a16:creationId xmlns:a16="http://schemas.microsoft.com/office/drawing/2014/main" id="{BBC48B47-01B3-4302-A99D-8F7F573748E6}"/>
              </a:ext>
            </a:extLst>
          </p:cNvPr>
          <p:cNvSpPr txBox="1"/>
          <p:nvPr/>
        </p:nvSpPr>
        <p:spPr>
          <a:xfrm>
            <a:off x="5980717" y="5624772"/>
            <a:ext cx="751908" cy="428976"/>
          </a:xfrm>
          <a:prstGeom prst="rect">
            <a:avLst/>
          </a:prstGeom>
          <a:noFill/>
          <a:ln>
            <a:noFill/>
          </a:ln>
        </p:spPr>
        <p:txBody>
          <a:bodyPr vert="horz" wrap="square" lIns="0" tIns="0" rIns="0" bIns="0" rtlCol="0">
            <a:noAutofit/>
          </a:bodyPr>
          <a:lstStyle/>
          <a:p>
            <a:pPr algn="l">
              <a:buClr>
                <a:schemeClr val="accent1"/>
              </a:buClr>
            </a:pPr>
            <a:r>
              <a:rPr lang="nl-NL" b="1" dirty="0">
                <a:latin typeface="Verdana" panose="020B0604030504040204" pitchFamily="34" charset="0"/>
                <a:ea typeface="Verdana" panose="020B0604030504040204" pitchFamily="34" charset="0"/>
              </a:rPr>
              <a:t>24%</a:t>
            </a:r>
          </a:p>
        </p:txBody>
      </p:sp>
      <p:sp>
        <p:nvSpPr>
          <p:cNvPr id="16" name="Tekstvak 15">
            <a:extLst>
              <a:ext uri="{FF2B5EF4-FFF2-40B4-BE49-F238E27FC236}">
                <a16:creationId xmlns:a16="http://schemas.microsoft.com/office/drawing/2014/main" id="{42BD5DE5-845C-4ED7-9D03-2C765090DEB0}"/>
              </a:ext>
            </a:extLst>
          </p:cNvPr>
          <p:cNvSpPr txBox="1"/>
          <p:nvPr/>
        </p:nvSpPr>
        <p:spPr>
          <a:xfrm>
            <a:off x="4771609" y="4721229"/>
            <a:ext cx="751908" cy="428976"/>
          </a:xfrm>
          <a:prstGeom prst="rect">
            <a:avLst/>
          </a:prstGeom>
          <a:noFill/>
          <a:ln>
            <a:noFill/>
          </a:ln>
        </p:spPr>
        <p:txBody>
          <a:bodyPr vert="horz" wrap="square" lIns="0" tIns="0" rIns="0" bIns="0" rtlCol="0">
            <a:noAutofit/>
          </a:bodyPr>
          <a:lstStyle/>
          <a:p>
            <a:pPr algn="l">
              <a:buClr>
                <a:schemeClr val="accent1"/>
              </a:buClr>
            </a:pPr>
            <a:r>
              <a:rPr lang="nl-NL" b="1" dirty="0">
                <a:latin typeface="Verdana" panose="020B0604030504040204" pitchFamily="34" charset="0"/>
                <a:ea typeface="Verdana" panose="020B0604030504040204" pitchFamily="34" charset="0"/>
              </a:rPr>
              <a:t>22%</a:t>
            </a:r>
          </a:p>
        </p:txBody>
      </p:sp>
      <p:sp>
        <p:nvSpPr>
          <p:cNvPr id="17" name="Tekstvak 16">
            <a:extLst>
              <a:ext uri="{FF2B5EF4-FFF2-40B4-BE49-F238E27FC236}">
                <a16:creationId xmlns:a16="http://schemas.microsoft.com/office/drawing/2014/main" id="{CFD7588A-C6E5-48CC-AB24-22BC7D77422D}"/>
              </a:ext>
            </a:extLst>
          </p:cNvPr>
          <p:cNvSpPr txBox="1"/>
          <p:nvPr/>
        </p:nvSpPr>
        <p:spPr>
          <a:xfrm>
            <a:off x="4801028" y="3568662"/>
            <a:ext cx="751908" cy="428976"/>
          </a:xfrm>
          <a:prstGeom prst="rect">
            <a:avLst/>
          </a:prstGeom>
          <a:noFill/>
          <a:ln>
            <a:noFill/>
          </a:ln>
        </p:spPr>
        <p:txBody>
          <a:bodyPr vert="horz" wrap="square" lIns="0" tIns="0" rIns="0" bIns="0" rtlCol="0">
            <a:noAutofit/>
          </a:bodyPr>
          <a:lstStyle/>
          <a:p>
            <a:pPr algn="l">
              <a:buClr>
                <a:schemeClr val="accent1"/>
              </a:buClr>
            </a:pPr>
            <a:r>
              <a:rPr lang="nl-NL" b="1" dirty="0">
                <a:latin typeface="Verdana" panose="020B0604030504040204" pitchFamily="34" charset="0"/>
                <a:ea typeface="Verdana" panose="020B0604030504040204" pitchFamily="34" charset="0"/>
              </a:rPr>
              <a:t>11%</a:t>
            </a:r>
          </a:p>
        </p:txBody>
      </p:sp>
    </p:spTree>
    <p:extLst>
      <p:ext uri="{BB962C8B-B14F-4D97-AF65-F5344CB8AC3E}">
        <p14:creationId xmlns:p14="http://schemas.microsoft.com/office/powerpoint/2010/main" val="919948066"/>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DFEAD25E-D37A-0530-04ED-71FEC29188CB}"/>
              </a:ext>
            </a:extLst>
          </p:cNvPr>
          <p:cNvSpPr/>
          <p:nvPr/>
        </p:nvSpPr>
        <p:spPr>
          <a:xfrm>
            <a:off x="550541" y="441071"/>
            <a:ext cx="10724183" cy="3383491"/>
          </a:xfrm>
          <a:prstGeom prst="rect">
            <a:avLst/>
          </a:prstGeom>
          <a:solidFill>
            <a:srgbClr val="3B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D652D2D-0289-F889-573F-2B24F9C72428}"/>
              </a:ext>
            </a:extLst>
          </p:cNvPr>
          <p:cNvSpPr/>
          <p:nvPr/>
        </p:nvSpPr>
        <p:spPr>
          <a:xfrm>
            <a:off x="696986" y="589219"/>
            <a:ext cx="4890643" cy="1793156"/>
          </a:xfrm>
          <a:prstGeom prst="rect">
            <a:avLst/>
          </a:prstGeom>
          <a:solidFill>
            <a:srgbClr val="3B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a:extLst>
              <a:ext uri="{FF2B5EF4-FFF2-40B4-BE49-F238E27FC236}">
                <a16:creationId xmlns:a16="http://schemas.microsoft.com/office/drawing/2014/main" id="{98619CCC-B8ED-CF05-EA45-0FD0D153E9F8}"/>
              </a:ext>
            </a:extLst>
          </p:cNvPr>
          <p:cNvSpPr/>
          <p:nvPr/>
        </p:nvSpPr>
        <p:spPr>
          <a:xfrm>
            <a:off x="3139112" y="1118465"/>
            <a:ext cx="2371849" cy="894050"/>
          </a:xfrm>
          <a:prstGeom prst="rect">
            <a:avLst/>
          </a:prstGeom>
          <a:solidFill>
            <a:srgbClr val="89D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a:extLst>
              <a:ext uri="{FF2B5EF4-FFF2-40B4-BE49-F238E27FC236}">
                <a16:creationId xmlns:a16="http://schemas.microsoft.com/office/drawing/2014/main" id="{48ADE1B7-8339-FBA4-6205-1C7714BCA104}"/>
              </a:ext>
            </a:extLst>
          </p:cNvPr>
          <p:cNvSpPr/>
          <p:nvPr/>
        </p:nvSpPr>
        <p:spPr>
          <a:xfrm>
            <a:off x="819607" y="1174651"/>
            <a:ext cx="2244931" cy="1159917"/>
          </a:xfrm>
          <a:prstGeom prst="rect">
            <a:avLst/>
          </a:prstGeom>
          <a:solidFill>
            <a:srgbClr val="89D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1D8D6354-4C51-D479-8C76-4FC466E852CC}"/>
              </a:ext>
            </a:extLst>
          </p:cNvPr>
          <p:cNvSpPr txBox="1"/>
          <p:nvPr/>
        </p:nvSpPr>
        <p:spPr>
          <a:xfrm>
            <a:off x="843908" y="542864"/>
            <a:ext cx="4422936" cy="288725"/>
          </a:xfrm>
          <a:prstGeom prst="rect">
            <a:avLst/>
          </a:prstGeom>
          <a:noFill/>
        </p:spPr>
        <p:txBody>
          <a:bodyPr wrap="square" rtlCol="0">
            <a:spAutoFit/>
          </a:bodyPr>
          <a:lstStyle/>
          <a:p>
            <a:pPr algn="ctr"/>
            <a:r>
              <a:rPr lang="nl-NL" dirty="0">
                <a:solidFill>
                  <a:schemeClr val="bg1"/>
                </a:solidFill>
                <a:latin typeface="Abadi" panose="020B0604020104020204" pitchFamily="34" charset="0"/>
              </a:rPr>
              <a:t>Omgeving</a:t>
            </a:r>
          </a:p>
        </p:txBody>
      </p:sp>
      <p:sp>
        <p:nvSpPr>
          <p:cNvPr id="12" name="Tekstvak 11">
            <a:extLst>
              <a:ext uri="{FF2B5EF4-FFF2-40B4-BE49-F238E27FC236}">
                <a16:creationId xmlns:a16="http://schemas.microsoft.com/office/drawing/2014/main" id="{B68C59DB-C119-E600-1C97-0AC4E941A895}"/>
              </a:ext>
            </a:extLst>
          </p:cNvPr>
          <p:cNvSpPr txBox="1"/>
          <p:nvPr/>
        </p:nvSpPr>
        <p:spPr>
          <a:xfrm>
            <a:off x="838490" y="900432"/>
            <a:ext cx="2226048" cy="307777"/>
          </a:xfrm>
          <a:prstGeom prst="rect">
            <a:avLst/>
          </a:prstGeom>
          <a:solidFill>
            <a:srgbClr val="89D4E1"/>
          </a:solidFill>
        </p:spPr>
        <p:txBody>
          <a:bodyPr wrap="square" rtlCol="0">
            <a:spAutoFit/>
          </a:bodyPr>
          <a:lstStyle/>
          <a:p>
            <a:r>
              <a:rPr lang="nl-NL" sz="1400" b="1" dirty="0"/>
              <a:t> Fysieke leefomgeving</a:t>
            </a:r>
          </a:p>
        </p:txBody>
      </p:sp>
      <p:sp>
        <p:nvSpPr>
          <p:cNvPr id="14" name="Tekstvak 13">
            <a:extLst>
              <a:ext uri="{FF2B5EF4-FFF2-40B4-BE49-F238E27FC236}">
                <a16:creationId xmlns:a16="http://schemas.microsoft.com/office/drawing/2014/main" id="{5E0A9956-56AA-0942-B549-A7374040AC4C}"/>
              </a:ext>
            </a:extLst>
          </p:cNvPr>
          <p:cNvSpPr txBox="1"/>
          <p:nvPr/>
        </p:nvSpPr>
        <p:spPr>
          <a:xfrm>
            <a:off x="911953" y="1455385"/>
            <a:ext cx="2041356" cy="240604"/>
          </a:xfrm>
          <a:prstGeom prst="rect">
            <a:avLst/>
          </a:prstGeom>
          <a:solidFill>
            <a:srgbClr val="B2E4EC"/>
          </a:solidFill>
        </p:spPr>
        <p:txBody>
          <a:bodyPr wrap="square" rtlCol="0">
            <a:spAutoFit/>
          </a:bodyPr>
          <a:lstStyle/>
          <a:p>
            <a:r>
              <a:rPr lang="nl-NL" sz="1400" dirty="0"/>
              <a:t>Sociale status</a:t>
            </a:r>
          </a:p>
        </p:txBody>
      </p:sp>
      <p:sp>
        <p:nvSpPr>
          <p:cNvPr id="15" name="Tekstvak 14">
            <a:extLst>
              <a:ext uri="{FF2B5EF4-FFF2-40B4-BE49-F238E27FC236}">
                <a16:creationId xmlns:a16="http://schemas.microsoft.com/office/drawing/2014/main" id="{D0CBE45E-541F-5D2C-FD7E-56010DC18104}"/>
              </a:ext>
            </a:extLst>
          </p:cNvPr>
          <p:cNvSpPr txBox="1"/>
          <p:nvPr/>
        </p:nvSpPr>
        <p:spPr>
          <a:xfrm>
            <a:off x="911952" y="1734908"/>
            <a:ext cx="2041357" cy="240604"/>
          </a:xfrm>
          <a:prstGeom prst="rect">
            <a:avLst/>
          </a:prstGeom>
          <a:solidFill>
            <a:srgbClr val="B2E4EC"/>
          </a:solidFill>
        </p:spPr>
        <p:txBody>
          <a:bodyPr wrap="square" rtlCol="0">
            <a:spAutoFit/>
          </a:bodyPr>
          <a:lstStyle/>
          <a:p>
            <a:r>
              <a:rPr lang="nl-NL" sz="1400" dirty="0"/>
              <a:t>Sociaal </a:t>
            </a:r>
            <a:r>
              <a:rPr lang="nl-NL" sz="1400" dirty="0" err="1"/>
              <a:t>econ</a:t>
            </a:r>
            <a:r>
              <a:rPr lang="nl-NL" sz="1400" dirty="0"/>
              <a:t>. status</a:t>
            </a:r>
          </a:p>
        </p:txBody>
      </p:sp>
      <p:sp>
        <p:nvSpPr>
          <p:cNvPr id="16" name="Tekstvak 15">
            <a:extLst>
              <a:ext uri="{FF2B5EF4-FFF2-40B4-BE49-F238E27FC236}">
                <a16:creationId xmlns:a16="http://schemas.microsoft.com/office/drawing/2014/main" id="{D7EC033E-3945-99B7-3AD9-29BBF7A4E4A7}"/>
              </a:ext>
            </a:extLst>
          </p:cNvPr>
          <p:cNvSpPr txBox="1"/>
          <p:nvPr/>
        </p:nvSpPr>
        <p:spPr>
          <a:xfrm>
            <a:off x="911952" y="2012515"/>
            <a:ext cx="2041357" cy="240604"/>
          </a:xfrm>
          <a:prstGeom prst="rect">
            <a:avLst/>
          </a:prstGeom>
          <a:solidFill>
            <a:srgbClr val="B2E4EC"/>
          </a:solidFill>
        </p:spPr>
        <p:txBody>
          <a:bodyPr wrap="square" rtlCol="0">
            <a:spAutoFit/>
          </a:bodyPr>
          <a:lstStyle/>
          <a:p>
            <a:r>
              <a:rPr lang="nl-NL" sz="1400" dirty="0"/>
              <a:t>Religie</a:t>
            </a:r>
          </a:p>
        </p:txBody>
      </p:sp>
      <p:sp>
        <p:nvSpPr>
          <p:cNvPr id="17" name="Tekstvak 16">
            <a:extLst>
              <a:ext uri="{FF2B5EF4-FFF2-40B4-BE49-F238E27FC236}">
                <a16:creationId xmlns:a16="http://schemas.microsoft.com/office/drawing/2014/main" id="{E7397EF0-DEAD-2E55-18D8-E28A75D3D5E3}"/>
              </a:ext>
            </a:extLst>
          </p:cNvPr>
          <p:cNvSpPr txBox="1"/>
          <p:nvPr/>
        </p:nvSpPr>
        <p:spPr>
          <a:xfrm>
            <a:off x="3139112" y="900432"/>
            <a:ext cx="2371850" cy="307777"/>
          </a:xfrm>
          <a:prstGeom prst="rect">
            <a:avLst/>
          </a:prstGeom>
          <a:solidFill>
            <a:srgbClr val="89D4E1"/>
          </a:solidFill>
        </p:spPr>
        <p:txBody>
          <a:bodyPr wrap="square" rtlCol="0">
            <a:spAutoFit/>
          </a:bodyPr>
          <a:lstStyle/>
          <a:p>
            <a:r>
              <a:rPr lang="nl-NL" sz="1400" b="1" dirty="0"/>
              <a:t>  Arbeid</a:t>
            </a:r>
          </a:p>
        </p:txBody>
      </p:sp>
      <p:sp>
        <p:nvSpPr>
          <p:cNvPr id="18" name="Tekstvak 17">
            <a:extLst>
              <a:ext uri="{FF2B5EF4-FFF2-40B4-BE49-F238E27FC236}">
                <a16:creationId xmlns:a16="http://schemas.microsoft.com/office/drawing/2014/main" id="{C85B9D3D-B8F9-DADF-AB18-5EF44F2C0FC1}"/>
              </a:ext>
            </a:extLst>
          </p:cNvPr>
          <p:cNvSpPr txBox="1"/>
          <p:nvPr/>
        </p:nvSpPr>
        <p:spPr>
          <a:xfrm>
            <a:off x="3205577" y="1184628"/>
            <a:ext cx="2226048" cy="240604"/>
          </a:xfrm>
          <a:prstGeom prst="rect">
            <a:avLst/>
          </a:prstGeom>
          <a:solidFill>
            <a:srgbClr val="B2E4EC"/>
          </a:solidFill>
        </p:spPr>
        <p:txBody>
          <a:bodyPr wrap="square" rtlCol="0">
            <a:spAutoFit/>
          </a:bodyPr>
          <a:lstStyle/>
          <a:p>
            <a:r>
              <a:rPr lang="nl-NL" sz="1400" dirty="0"/>
              <a:t>Arbeidsomstandigheden</a:t>
            </a:r>
          </a:p>
        </p:txBody>
      </p:sp>
      <p:sp>
        <p:nvSpPr>
          <p:cNvPr id="19" name="Tekstvak 18">
            <a:extLst>
              <a:ext uri="{FF2B5EF4-FFF2-40B4-BE49-F238E27FC236}">
                <a16:creationId xmlns:a16="http://schemas.microsoft.com/office/drawing/2014/main" id="{AC6CD8BA-079B-B57D-516E-E4D5EE6A7075}"/>
              </a:ext>
            </a:extLst>
          </p:cNvPr>
          <p:cNvSpPr txBox="1"/>
          <p:nvPr/>
        </p:nvSpPr>
        <p:spPr>
          <a:xfrm>
            <a:off x="3205037" y="1462128"/>
            <a:ext cx="2226048" cy="240604"/>
          </a:xfrm>
          <a:prstGeom prst="rect">
            <a:avLst/>
          </a:prstGeom>
          <a:solidFill>
            <a:srgbClr val="B2E4EC"/>
          </a:solidFill>
        </p:spPr>
        <p:txBody>
          <a:bodyPr wrap="square" rtlCol="0">
            <a:spAutoFit/>
          </a:bodyPr>
          <a:lstStyle/>
          <a:p>
            <a:r>
              <a:rPr lang="nl-NL" sz="1400" dirty="0"/>
              <a:t>Arbeidsinhoud</a:t>
            </a:r>
          </a:p>
        </p:txBody>
      </p:sp>
      <p:sp>
        <p:nvSpPr>
          <p:cNvPr id="20" name="Tekstvak 19">
            <a:extLst>
              <a:ext uri="{FF2B5EF4-FFF2-40B4-BE49-F238E27FC236}">
                <a16:creationId xmlns:a16="http://schemas.microsoft.com/office/drawing/2014/main" id="{C38E63BC-DF13-6DB0-6309-F2F77DECC22A}"/>
              </a:ext>
            </a:extLst>
          </p:cNvPr>
          <p:cNvSpPr txBox="1"/>
          <p:nvPr/>
        </p:nvSpPr>
        <p:spPr>
          <a:xfrm>
            <a:off x="3205036" y="1734908"/>
            <a:ext cx="2226049" cy="240604"/>
          </a:xfrm>
          <a:prstGeom prst="rect">
            <a:avLst/>
          </a:prstGeom>
          <a:solidFill>
            <a:srgbClr val="B2E4EC"/>
          </a:solidFill>
        </p:spPr>
        <p:txBody>
          <a:bodyPr wrap="square" rtlCol="0">
            <a:spAutoFit/>
          </a:bodyPr>
          <a:lstStyle/>
          <a:p>
            <a:r>
              <a:rPr lang="nl-NL" sz="1400" dirty="0"/>
              <a:t>Arbeidsvoorwaarden</a:t>
            </a:r>
          </a:p>
        </p:txBody>
      </p:sp>
      <p:sp>
        <p:nvSpPr>
          <p:cNvPr id="13" name="Tekstvak 12">
            <a:extLst>
              <a:ext uri="{FF2B5EF4-FFF2-40B4-BE49-F238E27FC236}">
                <a16:creationId xmlns:a16="http://schemas.microsoft.com/office/drawing/2014/main" id="{A1272DF5-BC90-91F9-067E-C64BDBAAA117}"/>
              </a:ext>
            </a:extLst>
          </p:cNvPr>
          <p:cNvSpPr txBox="1"/>
          <p:nvPr/>
        </p:nvSpPr>
        <p:spPr>
          <a:xfrm>
            <a:off x="838490" y="1184628"/>
            <a:ext cx="2226048" cy="307777"/>
          </a:xfrm>
          <a:prstGeom prst="rect">
            <a:avLst/>
          </a:prstGeom>
          <a:solidFill>
            <a:srgbClr val="89D4E1"/>
          </a:solidFill>
        </p:spPr>
        <p:txBody>
          <a:bodyPr wrap="square" rtlCol="0">
            <a:spAutoFit/>
          </a:bodyPr>
          <a:lstStyle/>
          <a:p>
            <a:r>
              <a:rPr lang="nl-NL" sz="1400" b="1" dirty="0"/>
              <a:t> Sociale leefomgeving</a:t>
            </a:r>
          </a:p>
        </p:txBody>
      </p:sp>
      <p:sp>
        <p:nvSpPr>
          <p:cNvPr id="23" name="Rechthoek 22">
            <a:extLst>
              <a:ext uri="{FF2B5EF4-FFF2-40B4-BE49-F238E27FC236}">
                <a16:creationId xmlns:a16="http://schemas.microsoft.com/office/drawing/2014/main" id="{7C6DBFFB-8603-FAF3-E3CE-75E59842DA9B}"/>
              </a:ext>
            </a:extLst>
          </p:cNvPr>
          <p:cNvSpPr/>
          <p:nvPr/>
        </p:nvSpPr>
        <p:spPr>
          <a:xfrm>
            <a:off x="6059594" y="589219"/>
            <a:ext cx="4890643" cy="1793156"/>
          </a:xfrm>
          <a:prstGeom prst="rect">
            <a:avLst/>
          </a:prstGeom>
          <a:solidFill>
            <a:srgbClr val="3B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Tekstvak 25">
            <a:extLst>
              <a:ext uri="{FF2B5EF4-FFF2-40B4-BE49-F238E27FC236}">
                <a16:creationId xmlns:a16="http://schemas.microsoft.com/office/drawing/2014/main" id="{629698BE-0243-D5FB-7BBD-BC9C9FD9CB0B}"/>
              </a:ext>
            </a:extLst>
          </p:cNvPr>
          <p:cNvSpPr txBox="1"/>
          <p:nvPr/>
        </p:nvSpPr>
        <p:spPr>
          <a:xfrm>
            <a:off x="6206516" y="551492"/>
            <a:ext cx="4422936" cy="288725"/>
          </a:xfrm>
          <a:prstGeom prst="rect">
            <a:avLst/>
          </a:prstGeom>
          <a:noFill/>
        </p:spPr>
        <p:txBody>
          <a:bodyPr wrap="square" rtlCol="0">
            <a:spAutoFit/>
          </a:bodyPr>
          <a:lstStyle/>
          <a:p>
            <a:pPr algn="ctr"/>
            <a:r>
              <a:rPr lang="nl-NL" dirty="0">
                <a:solidFill>
                  <a:schemeClr val="bg1"/>
                </a:solidFill>
                <a:latin typeface="Abadi" panose="020B0604020104020204" pitchFamily="34" charset="0"/>
              </a:rPr>
              <a:t>Persoonsgebonden factoren</a:t>
            </a:r>
          </a:p>
        </p:txBody>
      </p:sp>
      <p:sp>
        <p:nvSpPr>
          <p:cNvPr id="27" name="Tekstvak 26">
            <a:extLst>
              <a:ext uri="{FF2B5EF4-FFF2-40B4-BE49-F238E27FC236}">
                <a16:creationId xmlns:a16="http://schemas.microsoft.com/office/drawing/2014/main" id="{BDD280A1-334C-7C0E-7824-11B86402B0F6}"/>
              </a:ext>
            </a:extLst>
          </p:cNvPr>
          <p:cNvSpPr txBox="1"/>
          <p:nvPr/>
        </p:nvSpPr>
        <p:spPr>
          <a:xfrm>
            <a:off x="6201098" y="900432"/>
            <a:ext cx="2226048" cy="240604"/>
          </a:xfrm>
          <a:prstGeom prst="rect">
            <a:avLst/>
          </a:prstGeom>
          <a:solidFill>
            <a:srgbClr val="89D4E1"/>
          </a:solidFill>
        </p:spPr>
        <p:txBody>
          <a:bodyPr wrap="square" rtlCol="0">
            <a:spAutoFit/>
          </a:bodyPr>
          <a:lstStyle/>
          <a:p>
            <a:r>
              <a:rPr lang="nl-NL" sz="1400" b="1" dirty="0"/>
              <a:t>Etniciteit</a:t>
            </a:r>
          </a:p>
        </p:txBody>
      </p:sp>
      <p:sp>
        <p:nvSpPr>
          <p:cNvPr id="28" name="Tekstvak 27">
            <a:extLst>
              <a:ext uri="{FF2B5EF4-FFF2-40B4-BE49-F238E27FC236}">
                <a16:creationId xmlns:a16="http://schemas.microsoft.com/office/drawing/2014/main" id="{82211C70-D12D-FD6F-2E0C-99978CA82ECA}"/>
              </a:ext>
            </a:extLst>
          </p:cNvPr>
          <p:cNvSpPr txBox="1"/>
          <p:nvPr/>
        </p:nvSpPr>
        <p:spPr>
          <a:xfrm>
            <a:off x="6201098" y="1463698"/>
            <a:ext cx="2226048" cy="240604"/>
          </a:xfrm>
          <a:prstGeom prst="rect">
            <a:avLst/>
          </a:prstGeom>
          <a:solidFill>
            <a:srgbClr val="89D4E1"/>
          </a:solidFill>
        </p:spPr>
        <p:txBody>
          <a:bodyPr wrap="square" rtlCol="0">
            <a:spAutoFit/>
          </a:bodyPr>
          <a:lstStyle/>
          <a:p>
            <a:r>
              <a:rPr lang="nl-NL" sz="1400" b="1" dirty="0"/>
              <a:t>Geslacht</a:t>
            </a:r>
          </a:p>
        </p:txBody>
      </p:sp>
      <p:sp>
        <p:nvSpPr>
          <p:cNvPr id="30" name="Tekstvak 29">
            <a:extLst>
              <a:ext uri="{FF2B5EF4-FFF2-40B4-BE49-F238E27FC236}">
                <a16:creationId xmlns:a16="http://schemas.microsoft.com/office/drawing/2014/main" id="{74009387-9FD4-05E6-3B0F-BAC147EC0694}"/>
              </a:ext>
            </a:extLst>
          </p:cNvPr>
          <p:cNvSpPr txBox="1"/>
          <p:nvPr/>
        </p:nvSpPr>
        <p:spPr>
          <a:xfrm>
            <a:off x="6204883" y="1929675"/>
            <a:ext cx="4592593" cy="307777"/>
          </a:xfrm>
          <a:prstGeom prst="rect">
            <a:avLst/>
          </a:prstGeom>
          <a:solidFill>
            <a:srgbClr val="B2E4EC"/>
          </a:solidFill>
        </p:spPr>
        <p:txBody>
          <a:bodyPr wrap="square" rtlCol="0">
            <a:spAutoFit/>
          </a:bodyPr>
          <a:lstStyle/>
          <a:p>
            <a:pPr algn="ctr"/>
            <a:r>
              <a:rPr lang="nl-NL" sz="1400" dirty="0"/>
              <a:t>Maatschappelijke orientatie</a:t>
            </a:r>
          </a:p>
        </p:txBody>
      </p:sp>
      <p:sp>
        <p:nvSpPr>
          <p:cNvPr id="31" name="Tekstvak 30">
            <a:extLst>
              <a:ext uri="{FF2B5EF4-FFF2-40B4-BE49-F238E27FC236}">
                <a16:creationId xmlns:a16="http://schemas.microsoft.com/office/drawing/2014/main" id="{BD1E0F0C-57E5-4C6C-7770-203CCA1BD97F}"/>
              </a:ext>
            </a:extLst>
          </p:cNvPr>
          <p:cNvSpPr txBox="1"/>
          <p:nvPr/>
        </p:nvSpPr>
        <p:spPr>
          <a:xfrm>
            <a:off x="8501720" y="900432"/>
            <a:ext cx="2291972" cy="240604"/>
          </a:xfrm>
          <a:prstGeom prst="rect">
            <a:avLst/>
          </a:prstGeom>
          <a:solidFill>
            <a:srgbClr val="89D4E1"/>
          </a:solidFill>
        </p:spPr>
        <p:txBody>
          <a:bodyPr wrap="square" rtlCol="0">
            <a:spAutoFit/>
          </a:bodyPr>
          <a:lstStyle/>
          <a:p>
            <a:r>
              <a:rPr lang="nl-NL" sz="1400" b="1" dirty="0"/>
              <a:t>Lichaamsgewicht</a:t>
            </a:r>
          </a:p>
        </p:txBody>
      </p:sp>
      <p:sp>
        <p:nvSpPr>
          <p:cNvPr id="32" name="Tekstvak 31">
            <a:extLst>
              <a:ext uri="{FF2B5EF4-FFF2-40B4-BE49-F238E27FC236}">
                <a16:creationId xmlns:a16="http://schemas.microsoft.com/office/drawing/2014/main" id="{07EC8467-C237-1163-1560-B0C7F804CCB8}"/>
              </a:ext>
            </a:extLst>
          </p:cNvPr>
          <p:cNvSpPr txBox="1"/>
          <p:nvPr/>
        </p:nvSpPr>
        <p:spPr>
          <a:xfrm>
            <a:off x="8501720" y="1184628"/>
            <a:ext cx="2292512" cy="240604"/>
          </a:xfrm>
          <a:prstGeom prst="rect">
            <a:avLst/>
          </a:prstGeom>
          <a:solidFill>
            <a:srgbClr val="89D4E1"/>
          </a:solidFill>
        </p:spPr>
        <p:txBody>
          <a:bodyPr wrap="square" rtlCol="0">
            <a:spAutoFit/>
          </a:bodyPr>
          <a:lstStyle/>
          <a:p>
            <a:r>
              <a:rPr lang="nl-NL" sz="1400" b="1" dirty="0"/>
              <a:t>Genetisch</a:t>
            </a:r>
          </a:p>
        </p:txBody>
      </p:sp>
      <p:sp>
        <p:nvSpPr>
          <p:cNvPr id="33" name="Tekstvak 32">
            <a:extLst>
              <a:ext uri="{FF2B5EF4-FFF2-40B4-BE49-F238E27FC236}">
                <a16:creationId xmlns:a16="http://schemas.microsoft.com/office/drawing/2014/main" id="{0BC7743C-F5FC-9820-0E54-C4C80C545E83}"/>
              </a:ext>
            </a:extLst>
          </p:cNvPr>
          <p:cNvSpPr txBox="1"/>
          <p:nvPr/>
        </p:nvSpPr>
        <p:spPr>
          <a:xfrm>
            <a:off x="8501180" y="1462128"/>
            <a:ext cx="2292512" cy="240604"/>
          </a:xfrm>
          <a:prstGeom prst="rect">
            <a:avLst/>
          </a:prstGeom>
          <a:solidFill>
            <a:srgbClr val="89D4E1"/>
          </a:solidFill>
        </p:spPr>
        <p:txBody>
          <a:bodyPr wrap="square" rtlCol="0">
            <a:spAutoFit/>
          </a:bodyPr>
          <a:lstStyle/>
          <a:p>
            <a:r>
              <a:rPr lang="nl-NL" sz="1400" b="1" dirty="0"/>
              <a:t>Opleiding</a:t>
            </a:r>
          </a:p>
        </p:txBody>
      </p:sp>
      <p:sp>
        <p:nvSpPr>
          <p:cNvPr id="35" name="Tekstvak 34">
            <a:extLst>
              <a:ext uri="{FF2B5EF4-FFF2-40B4-BE49-F238E27FC236}">
                <a16:creationId xmlns:a16="http://schemas.microsoft.com/office/drawing/2014/main" id="{EC5BA964-57BD-D328-CB5B-D28E4507B485}"/>
              </a:ext>
            </a:extLst>
          </p:cNvPr>
          <p:cNvSpPr txBox="1"/>
          <p:nvPr/>
        </p:nvSpPr>
        <p:spPr>
          <a:xfrm>
            <a:off x="6201098" y="1184628"/>
            <a:ext cx="2226048" cy="240604"/>
          </a:xfrm>
          <a:prstGeom prst="rect">
            <a:avLst/>
          </a:prstGeom>
          <a:solidFill>
            <a:srgbClr val="89D4E1"/>
          </a:solidFill>
        </p:spPr>
        <p:txBody>
          <a:bodyPr wrap="square" rtlCol="0">
            <a:spAutoFit/>
          </a:bodyPr>
          <a:lstStyle/>
          <a:p>
            <a:r>
              <a:rPr lang="nl-NL" sz="1400" b="1" dirty="0"/>
              <a:t>Leeftijd</a:t>
            </a:r>
          </a:p>
        </p:txBody>
      </p:sp>
      <p:cxnSp>
        <p:nvCxnSpPr>
          <p:cNvPr id="37" name="Rechte verbindingslijn met pijl 36">
            <a:extLst>
              <a:ext uri="{FF2B5EF4-FFF2-40B4-BE49-F238E27FC236}">
                <a16:creationId xmlns:a16="http://schemas.microsoft.com/office/drawing/2014/main" id="{66B605BD-5D7B-8E5B-65BE-3318904DD30B}"/>
              </a:ext>
            </a:extLst>
          </p:cNvPr>
          <p:cNvCxnSpPr/>
          <p:nvPr/>
        </p:nvCxnSpPr>
        <p:spPr>
          <a:xfrm>
            <a:off x="5587629" y="1462128"/>
            <a:ext cx="47196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Rechthoek 37">
            <a:extLst>
              <a:ext uri="{FF2B5EF4-FFF2-40B4-BE49-F238E27FC236}">
                <a16:creationId xmlns:a16="http://schemas.microsoft.com/office/drawing/2014/main" id="{5729B5F6-5353-238F-0E1E-858E4E5E92F0}"/>
              </a:ext>
            </a:extLst>
          </p:cNvPr>
          <p:cNvSpPr/>
          <p:nvPr/>
        </p:nvSpPr>
        <p:spPr>
          <a:xfrm>
            <a:off x="3264647" y="2692051"/>
            <a:ext cx="4890643" cy="1194807"/>
          </a:xfrm>
          <a:prstGeom prst="rect">
            <a:avLst/>
          </a:prstGeom>
          <a:solidFill>
            <a:srgbClr val="3B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Tekstvak 38">
            <a:extLst>
              <a:ext uri="{FF2B5EF4-FFF2-40B4-BE49-F238E27FC236}">
                <a16:creationId xmlns:a16="http://schemas.microsoft.com/office/drawing/2014/main" id="{064F9DE3-C151-DDD2-56E3-A34915BC4BFD}"/>
              </a:ext>
            </a:extLst>
          </p:cNvPr>
          <p:cNvSpPr txBox="1"/>
          <p:nvPr/>
        </p:nvSpPr>
        <p:spPr>
          <a:xfrm>
            <a:off x="3581911" y="2512066"/>
            <a:ext cx="4422936" cy="288725"/>
          </a:xfrm>
          <a:prstGeom prst="rect">
            <a:avLst/>
          </a:prstGeom>
          <a:noFill/>
        </p:spPr>
        <p:txBody>
          <a:bodyPr wrap="square" rtlCol="0">
            <a:spAutoFit/>
          </a:bodyPr>
          <a:lstStyle/>
          <a:p>
            <a:pPr algn="ctr"/>
            <a:r>
              <a:rPr lang="nl-NL" dirty="0">
                <a:solidFill>
                  <a:schemeClr val="bg1"/>
                </a:solidFill>
                <a:latin typeface="Abadi" panose="020B0604020104020204" pitchFamily="34" charset="0"/>
              </a:rPr>
              <a:t>Leefstijl</a:t>
            </a:r>
          </a:p>
        </p:txBody>
      </p:sp>
      <p:sp>
        <p:nvSpPr>
          <p:cNvPr id="40" name="Tekstvak 39">
            <a:extLst>
              <a:ext uri="{FF2B5EF4-FFF2-40B4-BE49-F238E27FC236}">
                <a16:creationId xmlns:a16="http://schemas.microsoft.com/office/drawing/2014/main" id="{EB691AD9-3A11-2536-AD8A-FAFAE4D1B128}"/>
              </a:ext>
            </a:extLst>
          </p:cNvPr>
          <p:cNvSpPr txBox="1"/>
          <p:nvPr/>
        </p:nvSpPr>
        <p:spPr>
          <a:xfrm>
            <a:off x="3576493" y="2861005"/>
            <a:ext cx="2226048" cy="240604"/>
          </a:xfrm>
          <a:prstGeom prst="rect">
            <a:avLst/>
          </a:prstGeom>
          <a:solidFill>
            <a:srgbClr val="89D4E1"/>
          </a:solidFill>
        </p:spPr>
        <p:txBody>
          <a:bodyPr wrap="square" rtlCol="0">
            <a:spAutoFit/>
          </a:bodyPr>
          <a:lstStyle/>
          <a:p>
            <a:r>
              <a:rPr lang="nl-NL" sz="1400" b="1" dirty="0"/>
              <a:t>Roken, Alcohol, Drugs</a:t>
            </a:r>
          </a:p>
        </p:txBody>
      </p:sp>
      <p:sp>
        <p:nvSpPr>
          <p:cNvPr id="41" name="Tekstvak 40">
            <a:extLst>
              <a:ext uri="{FF2B5EF4-FFF2-40B4-BE49-F238E27FC236}">
                <a16:creationId xmlns:a16="http://schemas.microsoft.com/office/drawing/2014/main" id="{F10FBED2-C469-9CB9-4B01-363AD6BBF1D8}"/>
              </a:ext>
            </a:extLst>
          </p:cNvPr>
          <p:cNvSpPr txBox="1"/>
          <p:nvPr/>
        </p:nvSpPr>
        <p:spPr>
          <a:xfrm>
            <a:off x="3576493" y="3415958"/>
            <a:ext cx="2226048" cy="240604"/>
          </a:xfrm>
          <a:prstGeom prst="rect">
            <a:avLst/>
          </a:prstGeom>
          <a:solidFill>
            <a:srgbClr val="89D4E1"/>
          </a:solidFill>
        </p:spPr>
        <p:txBody>
          <a:bodyPr wrap="square" rtlCol="0">
            <a:spAutoFit/>
          </a:bodyPr>
          <a:lstStyle/>
          <a:p>
            <a:r>
              <a:rPr lang="nl-NL" sz="1400" b="1" dirty="0"/>
              <a:t>Gokverslaving</a:t>
            </a:r>
          </a:p>
        </p:txBody>
      </p:sp>
      <p:sp>
        <p:nvSpPr>
          <p:cNvPr id="43" name="Tekstvak 42">
            <a:extLst>
              <a:ext uri="{FF2B5EF4-FFF2-40B4-BE49-F238E27FC236}">
                <a16:creationId xmlns:a16="http://schemas.microsoft.com/office/drawing/2014/main" id="{A581A337-86F8-1C3B-72FA-A80627D52186}"/>
              </a:ext>
            </a:extLst>
          </p:cNvPr>
          <p:cNvSpPr txBox="1"/>
          <p:nvPr/>
        </p:nvSpPr>
        <p:spPr>
          <a:xfrm>
            <a:off x="5877115" y="2861005"/>
            <a:ext cx="2291972" cy="240604"/>
          </a:xfrm>
          <a:prstGeom prst="rect">
            <a:avLst/>
          </a:prstGeom>
          <a:solidFill>
            <a:srgbClr val="89D4E1"/>
          </a:solidFill>
        </p:spPr>
        <p:txBody>
          <a:bodyPr wrap="square" rtlCol="0">
            <a:spAutoFit/>
          </a:bodyPr>
          <a:lstStyle/>
          <a:p>
            <a:r>
              <a:rPr lang="nl-NL" sz="1400" b="1" dirty="0"/>
              <a:t>Lichamelijke activiteit</a:t>
            </a:r>
          </a:p>
        </p:txBody>
      </p:sp>
      <p:sp>
        <p:nvSpPr>
          <p:cNvPr id="44" name="Tekstvak 43">
            <a:extLst>
              <a:ext uri="{FF2B5EF4-FFF2-40B4-BE49-F238E27FC236}">
                <a16:creationId xmlns:a16="http://schemas.microsoft.com/office/drawing/2014/main" id="{B5869342-3950-9C77-7F8B-63A3A6360EF1}"/>
              </a:ext>
            </a:extLst>
          </p:cNvPr>
          <p:cNvSpPr txBox="1"/>
          <p:nvPr/>
        </p:nvSpPr>
        <p:spPr>
          <a:xfrm>
            <a:off x="5877115" y="3145201"/>
            <a:ext cx="2292512" cy="240604"/>
          </a:xfrm>
          <a:prstGeom prst="rect">
            <a:avLst/>
          </a:prstGeom>
          <a:solidFill>
            <a:srgbClr val="89D4E1"/>
          </a:solidFill>
        </p:spPr>
        <p:txBody>
          <a:bodyPr wrap="square" rtlCol="0">
            <a:spAutoFit/>
          </a:bodyPr>
          <a:lstStyle/>
          <a:p>
            <a:r>
              <a:rPr lang="nl-NL" sz="1400" b="1" dirty="0"/>
              <a:t>Voeding</a:t>
            </a:r>
          </a:p>
        </p:txBody>
      </p:sp>
      <p:sp>
        <p:nvSpPr>
          <p:cNvPr id="45" name="Tekstvak 44">
            <a:extLst>
              <a:ext uri="{FF2B5EF4-FFF2-40B4-BE49-F238E27FC236}">
                <a16:creationId xmlns:a16="http://schemas.microsoft.com/office/drawing/2014/main" id="{36B0E588-BEA2-CB4B-50EB-131922107F0E}"/>
              </a:ext>
            </a:extLst>
          </p:cNvPr>
          <p:cNvSpPr txBox="1"/>
          <p:nvPr/>
        </p:nvSpPr>
        <p:spPr>
          <a:xfrm>
            <a:off x="5876575" y="3422702"/>
            <a:ext cx="2292512" cy="240604"/>
          </a:xfrm>
          <a:prstGeom prst="rect">
            <a:avLst/>
          </a:prstGeom>
          <a:solidFill>
            <a:srgbClr val="89D4E1"/>
          </a:solidFill>
        </p:spPr>
        <p:txBody>
          <a:bodyPr wrap="square" rtlCol="0">
            <a:spAutoFit/>
          </a:bodyPr>
          <a:lstStyle/>
          <a:p>
            <a:r>
              <a:rPr lang="nl-NL" sz="1400" b="1" dirty="0"/>
              <a:t>Omgaan met stress</a:t>
            </a:r>
          </a:p>
        </p:txBody>
      </p:sp>
      <p:sp>
        <p:nvSpPr>
          <p:cNvPr id="46" name="Tekstvak 45">
            <a:extLst>
              <a:ext uri="{FF2B5EF4-FFF2-40B4-BE49-F238E27FC236}">
                <a16:creationId xmlns:a16="http://schemas.microsoft.com/office/drawing/2014/main" id="{30082966-7627-E38F-CBC2-DB8E5757AF2E}"/>
              </a:ext>
            </a:extLst>
          </p:cNvPr>
          <p:cNvSpPr txBox="1"/>
          <p:nvPr/>
        </p:nvSpPr>
        <p:spPr>
          <a:xfrm>
            <a:off x="3576493" y="3145201"/>
            <a:ext cx="2226048" cy="240604"/>
          </a:xfrm>
          <a:prstGeom prst="rect">
            <a:avLst/>
          </a:prstGeom>
          <a:solidFill>
            <a:srgbClr val="89D4E1"/>
          </a:solidFill>
        </p:spPr>
        <p:txBody>
          <a:bodyPr wrap="square" rtlCol="0">
            <a:spAutoFit/>
          </a:bodyPr>
          <a:lstStyle/>
          <a:p>
            <a:r>
              <a:rPr lang="nl-NL" sz="1400" b="1" dirty="0"/>
              <a:t>Internetverslaving</a:t>
            </a:r>
          </a:p>
        </p:txBody>
      </p:sp>
      <p:cxnSp>
        <p:nvCxnSpPr>
          <p:cNvPr id="47" name="Rechte verbindingslijn met pijl 46">
            <a:extLst>
              <a:ext uri="{FF2B5EF4-FFF2-40B4-BE49-F238E27FC236}">
                <a16:creationId xmlns:a16="http://schemas.microsoft.com/office/drawing/2014/main" id="{74648CC4-D2C9-F6AF-5672-8B503ECA6E73}"/>
              </a:ext>
            </a:extLst>
          </p:cNvPr>
          <p:cNvCxnSpPr>
            <a:cxnSpLocks/>
          </p:cNvCxnSpPr>
          <p:nvPr/>
        </p:nvCxnSpPr>
        <p:spPr>
          <a:xfrm>
            <a:off x="2801007" y="2396490"/>
            <a:ext cx="616664" cy="306976"/>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50" name="Rechte verbindingslijn met pijl 49">
            <a:extLst>
              <a:ext uri="{FF2B5EF4-FFF2-40B4-BE49-F238E27FC236}">
                <a16:creationId xmlns:a16="http://schemas.microsoft.com/office/drawing/2014/main" id="{C10A8055-98DB-2D18-6642-DF6685EE2893}"/>
              </a:ext>
            </a:extLst>
          </p:cNvPr>
          <p:cNvCxnSpPr>
            <a:cxnSpLocks/>
          </p:cNvCxnSpPr>
          <p:nvPr/>
        </p:nvCxnSpPr>
        <p:spPr>
          <a:xfrm flipV="1">
            <a:off x="8325632" y="2419271"/>
            <a:ext cx="440676" cy="261329"/>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52" name="Rechthoek 51">
            <a:extLst>
              <a:ext uri="{FF2B5EF4-FFF2-40B4-BE49-F238E27FC236}">
                <a16:creationId xmlns:a16="http://schemas.microsoft.com/office/drawing/2014/main" id="{9884FC3A-8154-8C25-F477-90AD7AB7C9EA}"/>
              </a:ext>
            </a:extLst>
          </p:cNvPr>
          <p:cNvSpPr/>
          <p:nvPr/>
        </p:nvSpPr>
        <p:spPr>
          <a:xfrm>
            <a:off x="550541" y="4081362"/>
            <a:ext cx="4766579" cy="2147512"/>
          </a:xfrm>
          <a:prstGeom prst="rect">
            <a:avLst/>
          </a:prstGeom>
          <a:solidFill>
            <a:schemeClr val="accent6">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highlight>
                <a:srgbClr val="00FF00"/>
              </a:highlight>
            </a:endParaRPr>
          </a:p>
        </p:txBody>
      </p:sp>
      <p:sp>
        <p:nvSpPr>
          <p:cNvPr id="53" name="Tekstvak 52">
            <a:extLst>
              <a:ext uri="{FF2B5EF4-FFF2-40B4-BE49-F238E27FC236}">
                <a16:creationId xmlns:a16="http://schemas.microsoft.com/office/drawing/2014/main" id="{D31C3859-275F-D68A-973E-84272361E035}"/>
              </a:ext>
            </a:extLst>
          </p:cNvPr>
          <p:cNvSpPr txBox="1"/>
          <p:nvPr/>
        </p:nvSpPr>
        <p:spPr>
          <a:xfrm>
            <a:off x="690977" y="4143572"/>
            <a:ext cx="4367388" cy="369332"/>
          </a:xfrm>
          <a:prstGeom prst="rect">
            <a:avLst/>
          </a:prstGeom>
          <a:noFill/>
        </p:spPr>
        <p:txBody>
          <a:bodyPr wrap="square" rtlCol="0">
            <a:spAutoFit/>
          </a:bodyPr>
          <a:lstStyle/>
          <a:p>
            <a:pPr algn="ctr"/>
            <a:r>
              <a:rPr lang="nl-NL" dirty="0">
                <a:latin typeface="Abadi" panose="020B0604020104020204" pitchFamily="34" charset="0"/>
              </a:rPr>
              <a:t>Gezondheidstoestand</a:t>
            </a:r>
          </a:p>
        </p:txBody>
      </p:sp>
      <p:sp>
        <p:nvSpPr>
          <p:cNvPr id="54" name="Tekstvak 53">
            <a:extLst>
              <a:ext uri="{FF2B5EF4-FFF2-40B4-BE49-F238E27FC236}">
                <a16:creationId xmlns:a16="http://schemas.microsoft.com/office/drawing/2014/main" id="{3C767B9F-9E4E-DAEB-9BEA-3C089DEB283B}"/>
              </a:ext>
            </a:extLst>
          </p:cNvPr>
          <p:cNvSpPr txBox="1"/>
          <p:nvPr/>
        </p:nvSpPr>
        <p:spPr>
          <a:xfrm>
            <a:off x="1091114" y="4935656"/>
            <a:ext cx="3069129" cy="307777"/>
          </a:xfrm>
          <a:prstGeom prst="rect">
            <a:avLst/>
          </a:prstGeom>
          <a:solidFill>
            <a:schemeClr val="accent6">
              <a:lumMod val="40000"/>
              <a:lumOff val="60000"/>
            </a:schemeClr>
          </a:solidFill>
        </p:spPr>
        <p:txBody>
          <a:bodyPr wrap="square" rtlCol="0">
            <a:spAutoFit/>
          </a:bodyPr>
          <a:lstStyle/>
          <a:p>
            <a:r>
              <a:rPr lang="nl-NL" sz="1400" b="1" dirty="0"/>
              <a:t>Functioneren &amp; kwaliteit van leven</a:t>
            </a:r>
          </a:p>
        </p:txBody>
      </p:sp>
      <p:sp>
        <p:nvSpPr>
          <p:cNvPr id="55" name="Tekstvak 54">
            <a:extLst>
              <a:ext uri="{FF2B5EF4-FFF2-40B4-BE49-F238E27FC236}">
                <a16:creationId xmlns:a16="http://schemas.microsoft.com/office/drawing/2014/main" id="{B90A5340-D44B-BD9F-6B96-AB0642031328}"/>
              </a:ext>
            </a:extLst>
          </p:cNvPr>
          <p:cNvSpPr txBox="1"/>
          <p:nvPr/>
        </p:nvSpPr>
        <p:spPr>
          <a:xfrm>
            <a:off x="1091114" y="5822502"/>
            <a:ext cx="4075578" cy="307777"/>
          </a:xfrm>
          <a:prstGeom prst="rect">
            <a:avLst/>
          </a:prstGeom>
          <a:solidFill>
            <a:schemeClr val="accent6">
              <a:lumMod val="40000"/>
              <a:lumOff val="60000"/>
            </a:schemeClr>
          </a:solidFill>
        </p:spPr>
        <p:txBody>
          <a:bodyPr wrap="square" rtlCol="0">
            <a:spAutoFit/>
          </a:bodyPr>
          <a:lstStyle/>
          <a:p>
            <a:pPr algn="ctr"/>
            <a:r>
              <a:rPr lang="nl-NL" sz="1400" b="1" dirty="0"/>
              <a:t>Gezonde levensverwachting</a:t>
            </a:r>
          </a:p>
        </p:txBody>
      </p:sp>
      <p:sp>
        <p:nvSpPr>
          <p:cNvPr id="56" name="Tekstvak 55">
            <a:extLst>
              <a:ext uri="{FF2B5EF4-FFF2-40B4-BE49-F238E27FC236}">
                <a16:creationId xmlns:a16="http://schemas.microsoft.com/office/drawing/2014/main" id="{13441266-93A7-0BC2-65BE-E4665DC37097}"/>
              </a:ext>
            </a:extLst>
          </p:cNvPr>
          <p:cNvSpPr txBox="1"/>
          <p:nvPr/>
        </p:nvSpPr>
        <p:spPr>
          <a:xfrm>
            <a:off x="3132741" y="4524968"/>
            <a:ext cx="2033951" cy="307777"/>
          </a:xfrm>
          <a:prstGeom prst="rect">
            <a:avLst/>
          </a:prstGeom>
          <a:solidFill>
            <a:schemeClr val="accent6">
              <a:lumMod val="40000"/>
              <a:lumOff val="60000"/>
            </a:schemeClr>
          </a:solidFill>
        </p:spPr>
        <p:txBody>
          <a:bodyPr wrap="square" rtlCol="0">
            <a:spAutoFit/>
          </a:bodyPr>
          <a:lstStyle/>
          <a:p>
            <a:r>
              <a:rPr lang="nl-NL" sz="1400" b="1" dirty="0"/>
              <a:t>Ziekte &amp; aandoeningen</a:t>
            </a:r>
          </a:p>
        </p:txBody>
      </p:sp>
      <p:sp>
        <p:nvSpPr>
          <p:cNvPr id="58" name="Tekstvak 57">
            <a:extLst>
              <a:ext uri="{FF2B5EF4-FFF2-40B4-BE49-F238E27FC236}">
                <a16:creationId xmlns:a16="http://schemas.microsoft.com/office/drawing/2014/main" id="{15C7EC81-A9A9-FE8D-D039-DAA165D563ED}"/>
              </a:ext>
            </a:extLst>
          </p:cNvPr>
          <p:cNvSpPr txBox="1"/>
          <p:nvPr/>
        </p:nvSpPr>
        <p:spPr>
          <a:xfrm>
            <a:off x="3139112" y="5364955"/>
            <a:ext cx="2034430" cy="307777"/>
          </a:xfrm>
          <a:prstGeom prst="rect">
            <a:avLst/>
          </a:prstGeom>
          <a:solidFill>
            <a:schemeClr val="accent6">
              <a:lumMod val="40000"/>
              <a:lumOff val="60000"/>
            </a:schemeClr>
          </a:solidFill>
        </p:spPr>
        <p:txBody>
          <a:bodyPr wrap="square" rtlCol="0">
            <a:spAutoFit/>
          </a:bodyPr>
          <a:lstStyle/>
          <a:p>
            <a:r>
              <a:rPr lang="nl-NL" sz="1400" b="1" dirty="0"/>
              <a:t>Mortaliteit</a:t>
            </a:r>
          </a:p>
        </p:txBody>
      </p:sp>
      <p:sp>
        <p:nvSpPr>
          <p:cNvPr id="62" name="Rechthoek 61">
            <a:extLst>
              <a:ext uri="{FF2B5EF4-FFF2-40B4-BE49-F238E27FC236}">
                <a16:creationId xmlns:a16="http://schemas.microsoft.com/office/drawing/2014/main" id="{1D16EF1F-4117-F308-23E4-63407069EE9F}"/>
              </a:ext>
            </a:extLst>
          </p:cNvPr>
          <p:cNvSpPr/>
          <p:nvPr/>
        </p:nvSpPr>
        <p:spPr>
          <a:xfrm>
            <a:off x="6508145" y="4055812"/>
            <a:ext cx="4766579" cy="2147512"/>
          </a:xfrm>
          <a:prstGeom prst="rect">
            <a:avLst/>
          </a:prstGeom>
          <a:solidFill>
            <a:schemeClr val="accent2">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4" name="Tekstvak 63">
            <a:extLst>
              <a:ext uri="{FF2B5EF4-FFF2-40B4-BE49-F238E27FC236}">
                <a16:creationId xmlns:a16="http://schemas.microsoft.com/office/drawing/2014/main" id="{BE1DD580-0760-1612-3456-FC359987B714}"/>
              </a:ext>
            </a:extLst>
          </p:cNvPr>
          <p:cNvSpPr txBox="1"/>
          <p:nvPr/>
        </p:nvSpPr>
        <p:spPr>
          <a:xfrm>
            <a:off x="6962829" y="4519847"/>
            <a:ext cx="4053140" cy="307777"/>
          </a:xfrm>
          <a:prstGeom prst="rect">
            <a:avLst/>
          </a:prstGeom>
          <a:solidFill>
            <a:schemeClr val="accent2">
              <a:lumMod val="40000"/>
              <a:lumOff val="60000"/>
            </a:schemeClr>
          </a:solidFill>
        </p:spPr>
        <p:txBody>
          <a:bodyPr wrap="square" rtlCol="0">
            <a:spAutoFit/>
          </a:bodyPr>
          <a:lstStyle/>
          <a:p>
            <a:r>
              <a:rPr lang="nl-NL" sz="1400" b="1" dirty="0"/>
              <a:t>Arbeidsproductiviteit</a:t>
            </a:r>
          </a:p>
        </p:txBody>
      </p:sp>
      <p:sp>
        <p:nvSpPr>
          <p:cNvPr id="65" name="Tekstvak 64">
            <a:extLst>
              <a:ext uri="{FF2B5EF4-FFF2-40B4-BE49-F238E27FC236}">
                <a16:creationId xmlns:a16="http://schemas.microsoft.com/office/drawing/2014/main" id="{79910AA0-44C8-004F-83D1-AF756506F385}"/>
              </a:ext>
            </a:extLst>
          </p:cNvPr>
          <p:cNvSpPr txBox="1"/>
          <p:nvPr/>
        </p:nvSpPr>
        <p:spPr>
          <a:xfrm>
            <a:off x="8981539" y="5527881"/>
            <a:ext cx="2034430" cy="307777"/>
          </a:xfrm>
          <a:prstGeom prst="rect">
            <a:avLst/>
          </a:prstGeom>
          <a:solidFill>
            <a:schemeClr val="accent2">
              <a:lumMod val="40000"/>
              <a:lumOff val="60000"/>
            </a:schemeClr>
          </a:solidFill>
        </p:spPr>
        <p:txBody>
          <a:bodyPr wrap="square" rtlCol="0">
            <a:spAutoFit/>
          </a:bodyPr>
          <a:lstStyle/>
          <a:p>
            <a:r>
              <a:rPr lang="nl-NL" sz="1400" dirty="0"/>
              <a:t>Arbeidsongeschiktheid</a:t>
            </a:r>
          </a:p>
        </p:txBody>
      </p:sp>
      <p:sp>
        <p:nvSpPr>
          <p:cNvPr id="67" name="Tekstvak 66">
            <a:extLst>
              <a:ext uri="{FF2B5EF4-FFF2-40B4-BE49-F238E27FC236}">
                <a16:creationId xmlns:a16="http://schemas.microsoft.com/office/drawing/2014/main" id="{35A9F68A-6D92-0CB1-B6FF-E2F0142DB251}"/>
              </a:ext>
            </a:extLst>
          </p:cNvPr>
          <p:cNvSpPr txBox="1"/>
          <p:nvPr/>
        </p:nvSpPr>
        <p:spPr>
          <a:xfrm>
            <a:off x="8981539" y="5037561"/>
            <a:ext cx="2034430" cy="307777"/>
          </a:xfrm>
          <a:prstGeom prst="rect">
            <a:avLst/>
          </a:prstGeom>
          <a:solidFill>
            <a:schemeClr val="accent2">
              <a:lumMod val="40000"/>
              <a:lumOff val="60000"/>
            </a:schemeClr>
          </a:solidFill>
        </p:spPr>
        <p:txBody>
          <a:bodyPr wrap="square" rtlCol="0">
            <a:spAutoFit/>
          </a:bodyPr>
          <a:lstStyle/>
          <a:p>
            <a:r>
              <a:rPr lang="nl-NL" sz="1400" dirty="0"/>
              <a:t>Ziekteverzuim</a:t>
            </a:r>
          </a:p>
        </p:txBody>
      </p:sp>
      <p:sp>
        <p:nvSpPr>
          <p:cNvPr id="68" name="Pijl: ingekeept rechts 67">
            <a:extLst>
              <a:ext uri="{FF2B5EF4-FFF2-40B4-BE49-F238E27FC236}">
                <a16:creationId xmlns:a16="http://schemas.microsoft.com/office/drawing/2014/main" id="{075A8E93-2A79-4E89-2B3A-943AABFBC4EA}"/>
              </a:ext>
            </a:extLst>
          </p:cNvPr>
          <p:cNvSpPr/>
          <p:nvPr/>
        </p:nvSpPr>
        <p:spPr>
          <a:xfrm rot="5400000">
            <a:off x="3576493" y="4789943"/>
            <a:ext cx="167371" cy="22099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9" name="Pijl: ingekeept rechts 68">
            <a:extLst>
              <a:ext uri="{FF2B5EF4-FFF2-40B4-BE49-F238E27FC236}">
                <a16:creationId xmlns:a16="http://schemas.microsoft.com/office/drawing/2014/main" id="{225243D5-2F1D-86C3-D8A6-C557CB723537}"/>
              </a:ext>
            </a:extLst>
          </p:cNvPr>
          <p:cNvSpPr/>
          <p:nvPr/>
        </p:nvSpPr>
        <p:spPr>
          <a:xfrm rot="5400000">
            <a:off x="3564994" y="5183876"/>
            <a:ext cx="167371" cy="22099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0" name="Pijl: ingekeept rechts 69">
            <a:extLst>
              <a:ext uri="{FF2B5EF4-FFF2-40B4-BE49-F238E27FC236}">
                <a16:creationId xmlns:a16="http://schemas.microsoft.com/office/drawing/2014/main" id="{B60ECDEE-08FC-9900-988D-D1DEF8E2DCDE}"/>
              </a:ext>
            </a:extLst>
          </p:cNvPr>
          <p:cNvSpPr/>
          <p:nvPr/>
        </p:nvSpPr>
        <p:spPr>
          <a:xfrm rot="5400000">
            <a:off x="3582246" y="5623817"/>
            <a:ext cx="167371" cy="22099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1" name="Pijl: ingekeept rechts 70">
            <a:extLst>
              <a:ext uri="{FF2B5EF4-FFF2-40B4-BE49-F238E27FC236}">
                <a16:creationId xmlns:a16="http://schemas.microsoft.com/office/drawing/2014/main" id="{447467FE-DEDA-7EF6-88A6-7BD9FBA05016}"/>
              </a:ext>
            </a:extLst>
          </p:cNvPr>
          <p:cNvSpPr/>
          <p:nvPr/>
        </p:nvSpPr>
        <p:spPr>
          <a:xfrm rot="5400000">
            <a:off x="9674249" y="5317766"/>
            <a:ext cx="167371" cy="22099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73" name="Rechte verbindingslijn met pijl 72">
            <a:extLst>
              <a:ext uri="{FF2B5EF4-FFF2-40B4-BE49-F238E27FC236}">
                <a16:creationId xmlns:a16="http://schemas.microsoft.com/office/drawing/2014/main" id="{8D0E2660-828E-D6EB-D98F-A83F5D7AD0F3}"/>
              </a:ext>
            </a:extLst>
          </p:cNvPr>
          <p:cNvCxnSpPr>
            <a:cxnSpLocks/>
            <a:stCxn id="52" idx="3"/>
            <a:endCxn id="62" idx="1"/>
          </p:cNvCxnSpPr>
          <p:nvPr/>
        </p:nvCxnSpPr>
        <p:spPr>
          <a:xfrm flipV="1">
            <a:off x="5317120" y="5129568"/>
            <a:ext cx="1191025" cy="255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5" name="Rechte verbindingslijn met pijl 74">
            <a:extLst>
              <a:ext uri="{FF2B5EF4-FFF2-40B4-BE49-F238E27FC236}">
                <a16:creationId xmlns:a16="http://schemas.microsoft.com/office/drawing/2014/main" id="{E4CCE222-6A1B-F83F-796E-C471A52ED71A}"/>
              </a:ext>
            </a:extLst>
          </p:cNvPr>
          <p:cNvCxnSpPr>
            <a:cxnSpLocks/>
          </p:cNvCxnSpPr>
          <p:nvPr/>
        </p:nvCxnSpPr>
        <p:spPr>
          <a:xfrm flipH="1">
            <a:off x="11274724" y="5062502"/>
            <a:ext cx="50441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9" name="Rechte verbindingslijn 78">
            <a:extLst>
              <a:ext uri="{FF2B5EF4-FFF2-40B4-BE49-F238E27FC236}">
                <a16:creationId xmlns:a16="http://schemas.microsoft.com/office/drawing/2014/main" id="{9D33C55B-C653-9803-31AB-A3A11B3A0B01}"/>
              </a:ext>
            </a:extLst>
          </p:cNvPr>
          <p:cNvCxnSpPr>
            <a:stCxn id="6" idx="3"/>
          </p:cNvCxnSpPr>
          <p:nvPr/>
        </p:nvCxnSpPr>
        <p:spPr>
          <a:xfrm flipV="1">
            <a:off x="11274724" y="2132816"/>
            <a:ext cx="504411" cy="1"/>
          </a:xfrm>
          <a:prstGeom prst="line">
            <a:avLst/>
          </a:prstGeom>
        </p:spPr>
        <p:style>
          <a:lnRef idx="2">
            <a:schemeClr val="dk1"/>
          </a:lnRef>
          <a:fillRef idx="0">
            <a:schemeClr val="dk1"/>
          </a:fillRef>
          <a:effectRef idx="1">
            <a:schemeClr val="dk1"/>
          </a:effectRef>
          <a:fontRef idx="minor">
            <a:schemeClr val="tx1"/>
          </a:fontRef>
        </p:style>
      </p:cxnSp>
      <p:cxnSp>
        <p:nvCxnSpPr>
          <p:cNvPr id="81" name="Rechte verbindingslijn 80">
            <a:extLst>
              <a:ext uri="{FF2B5EF4-FFF2-40B4-BE49-F238E27FC236}">
                <a16:creationId xmlns:a16="http://schemas.microsoft.com/office/drawing/2014/main" id="{5003B1F9-0F22-5401-1E1B-A46FB8658AC7}"/>
              </a:ext>
            </a:extLst>
          </p:cNvPr>
          <p:cNvCxnSpPr>
            <a:cxnSpLocks/>
          </p:cNvCxnSpPr>
          <p:nvPr/>
        </p:nvCxnSpPr>
        <p:spPr>
          <a:xfrm>
            <a:off x="11779135" y="2132816"/>
            <a:ext cx="0" cy="2929686"/>
          </a:xfrm>
          <a:prstGeom prst="line">
            <a:avLst/>
          </a:prstGeom>
        </p:spPr>
        <p:style>
          <a:lnRef idx="2">
            <a:schemeClr val="dk1"/>
          </a:lnRef>
          <a:fillRef idx="0">
            <a:schemeClr val="dk1"/>
          </a:fillRef>
          <a:effectRef idx="1">
            <a:schemeClr val="dk1"/>
          </a:effectRef>
          <a:fontRef idx="minor">
            <a:schemeClr val="tx1"/>
          </a:fontRef>
        </p:style>
      </p:cxnSp>
      <p:sp>
        <p:nvSpPr>
          <p:cNvPr id="87" name="Tekstvak 86">
            <a:extLst>
              <a:ext uri="{FF2B5EF4-FFF2-40B4-BE49-F238E27FC236}">
                <a16:creationId xmlns:a16="http://schemas.microsoft.com/office/drawing/2014/main" id="{0A211E95-EE5F-0030-549E-1DC6333C59A9}"/>
              </a:ext>
            </a:extLst>
          </p:cNvPr>
          <p:cNvSpPr txBox="1"/>
          <p:nvPr/>
        </p:nvSpPr>
        <p:spPr>
          <a:xfrm>
            <a:off x="550541" y="41586"/>
            <a:ext cx="10724183" cy="369332"/>
          </a:xfrm>
          <a:prstGeom prst="rect">
            <a:avLst/>
          </a:prstGeom>
          <a:solidFill>
            <a:srgbClr val="3BB8CD"/>
          </a:solidFill>
        </p:spPr>
        <p:txBody>
          <a:bodyPr wrap="square" rtlCol="0">
            <a:spAutoFit/>
          </a:bodyPr>
          <a:lstStyle/>
          <a:p>
            <a:pPr algn="ctr"/>
            <a:r>
              <a:rPr lang="nl-NL" b="1" dirty="0"/>
              <a:t>Determinanten van gezondheid</a:t>
            </a:r>
          </a:p>
        </p:txBody>
      </p:sp>
      <p:cxnSp>
        <p:nvCxnSpPr>
          <p:cNvPr id="89" name="Rechte verbindingslijn met pijl 88">
            <a:extLst>
              <a:ext uri="{FF2B5EF4-FFF2-40B4-BE49-F238E27FC236}">
                <a16:creationId xmlns:a16="http://schemas.microsoft.com/office/drawing/2014/main" id="{7D881B84-1210-EE8F-3F98-EA4297A53EF5}"/>
              </a:ext>
            </a:extLst>
          </p:cNvPr>
          <p:cNvCxnSpPr>
            <a:cxnSpLocks/>
            <a:endCxn id="52" idx="0"/>
          </p:cNvCxnSpPr>
          <p:nvPr/>
        </p:nvCxnSpPr>
        <p:spPr>
          <a:xfrm>
            <a:off x="2933831" y="3824562"/>
            <a:ext cx="0" cy="2568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 name="Pijl: ingekeept rechts 2">
            <a:extLst>
              <a:ext uri="{FF2B5EF4-FFF2-40B4-BE49-F238E27FC236}">
                <a16:creationId xmlns:a16="http://schemas.microsoft.com/office/drawing/2014/main" id="{012A8C22-631E-CA08-6064-9FE058B858B5}"/>
              </a:ext>
            </a:extLst>
          </p:cNvPr>
          <p:cNvSpPr/>
          <p:nvPr/>
        </p:nvSpPr>
        <p:spPr>
          <a:xfrm rot="5400000">
            <a:off x="4739957" y="5018726"/>
            <a:ext cx="556908" cy="16130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Pijl: ingekeept rechts 3">
            <a:extLst>
              <a:ext uri="{FF2B5EF4-FFF2-40B4-BE49-F238E27FC236}">
                <a16:creationId xmlns:a16="http://schemas.microsoft.com/office/drawing/2014/main" id="{DFE4F365-DC37-6DBB-9CFF-E9B0B91FE9D0}"/>
              </a:ext>
            </a:extLst>
          </p:cNvPr>
          <p:cNvSpPr/>
          <p:nvPr/>
        </p:nvSpPr>
        <p:spPr>
          <a:xfrm rot="5400000">
            <a:off x="1219246" y="5454477"/>
            <a:ext cx="556908" cy="14681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2923ABDA-6BB1-15D2-6740-AFC6EBFEDD2D}"/>
              </a:ext>
            </a:extLst>
          </p:cNvPr>
          <p:cNvSpPr txBox="1"/>
          <p:nvPr/>
        </p:nvSpPr>
        <p:spPr>
          <a:xfrm>
            <a:off x="911952" y="6316471"/>
            <a:ext cx="4261590" cy="246221"/>
          </a:xfrm>
          <a:prstGeom prst="rect">
            <a:avLst/>
          </a:prstGeom>
          <a:noFill/>
        </p:spPr>
        <p:txBody>
          <a:bodyPr wrap="square">
            <a:spAutoFit/>
          </a:bodyPr>
          <a:lstStyle/>
          <a:p>
            <a:r>
              <a:rPr lang="nl-NL" sz="1000" dirty="0"/>
              <a:t>Uit: RIVM rapport 270254001 Leefstijl en arbeid in balans</a:t>
            </a:r>
          </a:p>
        </p:txBody>
      </p:sp>
    </p:spTree>
    <p:extLst>
      <p:ext uri="{BB962C8B-B14F-4D97-AF65-F5344CB8AC3E}">
        <p14:creationId xmlns:p14="http://schemas.microsoft.com/office/powerpoint/2010/main" val="2059187684"/>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90C516-B860-AA8C-D43C-67B64D81ED66}"/>
              </a:ext>
            </a:extLst>
          </p:cNvPr>
          <p:cNvSpPr>
            <a:spLocks noGrp="1"/>
          </p:cNvSpPr>
          <p:nvPr>
            <p:ph type="title"/>
          </p:nvPr>
        </p:nvSpPr>
        <p:spPr>
          <a:xfrm>
            <a:off x="2554455" y="1864705"/>
            <a:ext cx="6480000" cy="576000"/>
          </a:xfrm>
        </p:spPr>
        <p:txBody>
          <a:bodyPr/>
          <a:lstStyle/>
          <a:p>
            <a:r>
              <a:rPr lang="nl-NL" dirty="0">
                <a:latin typeface="Century Gothic" panose="020B0502020202020204" pitchFamily="34" charset="0"/>
              </a:rPr>
              <a:t>Welke beweging is er nodig?</a:t>
            </a:r>
          </a:p>
        </p:txBody>
      </p:sp>
      <p:sp>
        <p:nvSpPr>
          <p:cNvPr id="3" name="Tijdelijke aanduiding voor inhoud 2">
            <a:extLst>
              <a:ext uri="{FF2B5EF4-FFF2-40B4-BE49-F238E27FC236}">
                <a16:creationId xmlns:a16="http://schemas.microsoft.com/office/drawing/2014/main" id="{090F1642-630D-039A-D3DD-A812B516DBDC}"/>
              </a:ext>
            </a:extLst>
          </p:cNvPr>
          <p:cNvSpPr>
            <a:spLocks noGrp="1"/>
          </p:cNvSpPr>
          <p:nvPr>
            <p:ph idx="1"/>
          </p:nvPr>
        </p:nvSpPr>
        <p:spPr>
          <a:xfrm>
            <a:off x="3216191" y="2440705"/>
            <a:ext cx="5818264" cy="2973506"/>
          </a:xfrm>
        </p:spPr>
        <p:txBody>
          <a:bodyPr/>
          <a:lstStyle/>
          <a:p>
            <a:pPr marL="342900" indent="-342900">
              <a:buFont typeface="+mj-lt"/>
              <a:buAutoNum type="arabicPeriod"/>
            </a:pPr>
            <a:r>
              <a:rPr lang="nl-NL" sz="2400" dirty="0">
                <a:solidFill>
                  <a:schemeClr val="tx1"/>
                </a:solidFill>
                <a:effectLst/>
                <a:latin typeface="Century Gothic"/>
                <a:ea typeface="Calibri" panose="020F0502020204030204" pitchFamily="34" charset="0"/>
                <a:cs typeface="Times New Roman"/>
              </a:rPr>
              <a:t>Bestaanszekerheid</a:t>
            </a:r>
          </a:p>
          <a:p>
            <a:pPr marL="342900" indent="-342900">
              <a:buFont typeface="+mj-lt"/>
              <a:buAutoNum type="arabicPeriod"/>
            </a:pPr>
            <a:r>
              <a:rPr lang="nl-NL" sz="2400" dirty="0">
                <a:solidFill>
                  <a:schemeClr val="tx1"/>
                </a:solidFill>
                <a:effectLst/>
                <a:latin typeface="Century Gothic"/>
                <a:ea typeface="Calibri" panose="020F0502020204030204" pitchFamily="34" charset="0"/>
                <a:cs typeface="Times New Roman"/>
              </a:rPr>
              <a:t>Lange termijn visie</a:t>
            </a:r>
          </a:p>
          <a:p>
            <a:pPr marL="342900" indent="-342900">
              <a:buFont typeface="+mj-lt"/>
              <a:buAutoNum type="arabicPeriod"/>
            </a:pPr>
            <a:r>
              <a:rPr lang="nl-NL" sz="2400" dirty="0">
                <a:solidFill>
                  <a:schemeClr val="tx1"/>
                </a:solidFill>
                <a:effectLst/>
                <a:latin typeface="Century Gothic"/>
                <a:ea typeface="Calibri" panose="020F0502020204030204" pitchFamily="34" charset="0"/>
                <a:cs typeface="Times New Roman"/>
              </a:rPr>
              <a:t>Healt</a:t>
            </a:r>
            <a:r>
              <a:rPr lang="nl-NL" sz="2400" dirty="0">
                <a:solidFill>
                  <a:schemeClr val="tx1"/>
                </a:solidFill>
                <a:latin typeface="Century Gothic"/>
                <a:ea typeface="Calibri" panose="020F0502020204030204" pitchFamily="34" charset="0"/>
                <a:cs typeface="Times New Roman"/>
              </a:rPr>
              <a:t>h in </a:t>
            </a:r>
            <a:r>
              <a:rPr lang="nl-NL" sz="2400" dirty="0" err="1">
                <a:solidFill>
                  <a:schemeClr val="tx1"/>
                </a:solidFill>
                <a:latin typeface="Century Gothic"/>
                <a:ea typeface="Calibri" panose="020F0502020204030204" pitchFamily="34" charset="0"/>
                <a:cs typeface="Times New Roman"/>
              </a:rPr>
              <a:t>all</a:t>
            </a:r>
            <a:r>
              <a:rPr lang="nl-NL" sz="2400" dirty="0">
                <a:solidFill>
                  <a:schemeClr val="tx1"/>
                </a:solidFill>
                <a:latin typeface="Century Gothic"/>
                <a:ea typeface="Calibri" panose="020F0502020204030204" pitchFamily="34" charset="0"/>
                <a:cs typeface="Times New Roman"/>
              </a:rPr>
              <a:t> </a:t>
            </a:r>
            <a:r>
              <a:rPr lang="nl-NL" sz="2400" dirty="0" err="1">
                <a:solidFill>
                  <a:schemeClr val="tx1"/>
                </a:solidFill>
                <a:latin typeface="Century Gothic"/>
                <a:ea typeface="Calibri" panose="020F0502020204030204" pitchFamily="34" charset="0"/>
                <a:cs typeface="Times New Roman"/>
              </a:rPr>
              <a:t>policies</a:t>
            </a:r>
            <a:endParaRPr lang="nl-NL" sz="2400" dirty="0">
              <a:latin typeface="Century Gothic"/>
              <a:ea typeface="Calibri" panose="020F0502020204030204" pitchFamily="34" charset="0"/>
              <a:cs typeface="Times New Roman"/>
            </a:endParaRPr>
          </a:p>
          <a:p>
            <a:pPr marL="342900" indent="-342900">
              <a:buFont typeface="+mj-lt"/>
              <a:buAutoNum type="arabicPeriod"/>
            </a:pPr>
            <a:r>
              <a:rPr lang="nl-NL" sz="2400" dirty="0">
                <a:solidFill>
                  <a:schemeClr val="tx1"/>
                </a:solidFill>
                <a:effectLst/>
                <a:latin typeface="Century Gothic"/>
                <a:ea typeface="Calibri" panose="020F0502020204030204" pitchFamily="34" charset="0"/>
                <a:cs typeface="Times New Roman"/>
              </a:rPr>
              <a:t>Samenhang &amp; continuïteit</a:t>
            </a:r>
          </a:p>
          <a:p>
            <a:pPr marL="342900" indent="-342900">
              <a:buFont typeface="+mj-lt"/>
              <a:buAutoNum type="arabicPeriod"/>
            </a:pPr>
            <a:r>
              <a:rPr lang="nl-NL" sz="2400" dirty="0">
                <a:solidFill>
                  <a:schemeClr val="tx1"/>
                </a:solidFill>
                <a:effectLst/>
                <a:latin typeface="Century Gothic"/>
                <a:ea typeface="Calibri" panose="020F0502020204030204" pitchFamily="34" charset="0"/>
                <a:cs typeface="Times New Roman"/>
              </a:rPr>
              <a:t>Integraal samenwerken</a:t>
            </a:r>
            <a:endParaRPr lang="nl-NL" sz="2400" dirty="0"/>
          </a:p>
        </p:txBody>
      </p:sp>
      <p:sp>
        <p:nvSpPr>
          <p:cNvPr id="7" name="Tijdelijke aanduiding voor dianummer 6">
            <a:extLst>
              <a:ext uri="{FF2B5EF4-FFF2-40B4-BE49-F238E27FC236}">
                <a16:creationId xmlns:a16="http://schemas.microsoft.com/office/drawing/2014/main" id="{E11489F0-1948-8AE0-23A7-40AE5CE5310E}"/>
              </a:ext>
            </a:extLst>
          </p:cNvPr>
          <p:cNvSpPr>
            <a:spLocks noGrp="1"/>
          </p:cNvSpPr>
          <p:nvPr>
            <p:ph type="sldNum" sz="quarter" idx="4"/>
          </p:nvPr>
        </p:nvSpPr>
        <p:spPr/>
        <p:txBody>
          <a:bodyPr/>
          <a:lstStyle/>
          <a:p>
            <a:fld id="{048B56CB-9010-4004-90AF-C202BE50FE88}" type="slidenum">
              <a:rPr lang="nl-NL" smtClean="0"/>
              <a:pPr/>
              <a:t>24</a:t>
            </a:fld>
            <a:endParaRPr lang="nl-NL"/>
          </a:p>
        </p:txBody>
      </p:sp>
    </p:spTree>
    <p:extLst>
      <p:ext uri="{BB962C8B-B14F-4D97-AF65-F5344CB8AC3E}">
        <p14:creationId xmlns:p14="http://schemas.microsoft.com/office/powerpoint/2010/main" val="354592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D406074D-4900-4A1F-BBAB-2A9F826194C4}"/>
              </a:ext>
            </a:extLst>
          </p:cNvPr>
          <p:cNvSpPr>
            <a:spLocks noGrp="1"/>
          </p:cNvSpPr>
          <p:nvPr>
            <p:ph type="sldNum" sz="quarter" idx="4"/>
          </p:nvPr>
        </p:nvSpPr>
        <p:spPr/>
        <p:txBody>
          <a:bodyPr/>
          <a:lstStyle/>
          <a:p>
            <a:fld id="{048B56CB-9010-4004-90AF-C202BE50FE88}" type="slidenum">
              <a:rPr lang="nl-NL" smtClean="0"/>
              <a:pPr/>
              <a:t>25</a:t>
            </a:fld>
            <a:endParaRPr lang="nl-NL"/>
          </a:p>
        </p:txBody>
      </p:sp>
      <p:sp>
        <p:nvSpPr>
          <p:cNvPr id="4" name="Titel 2">
            <a:extLst>
              <a:ext uri="{FF2B5EF4-FFF2-40B4-BE49-F238E27FC236}">
                <a16:creationId xmlns:a16="http://schemas.microsoft.com/office/drawing/2014/main" id="{A6C64DF0-1F47-4482-9E40-E8CC81A315BF}"/>
              </a:ext>
            </a:extLst>
          </p:cNvPr>
          <p:cNvSpPr txBox="1">
            <a:spLocks/>
          </p:cNvSpPr>
          <p:nvPr/>
        </p:nvSpPr>
        <p:spPr bwMode="gray">
          <a:xfrm>
            <a:off x="773857" y="1119880"/>
            <a:ext cx="7150943" cy="649602"/>
          </a:xfrm>
          <a:prstGeom prst="rect">
            <a:avLst/>
          </a:prstGeom>
        </p:spPr>
        <p:txBody>
          <a:bodyPr vert="horz" lIns="0" tIns="0" rIns="0" bIns="0" rtlCol="0" anchor="t" anchorCtr="0">
            <a:noAutofit/>
          </a:bodyPr>
          <a:lstStyle>
            <a:lvl1pPr algn="l" defTabSz="914400" rtl="0" eaLnBrk="1" latinLnBrk="0" hangingPunct="1">
              <a:lnSpc>
                <a:spcPts val="6000"/>
              </a:lnSpc>
              <a:spcBef>
                <a:spcPct val="0"/>
              </a:spcBef>
              <a:buNone/>
              <a:defRPr sz="5000" b="1" i="0" kern="1200">
                <a:solidFill>
                  <a:schemeClr val="accent1"/>
                </a:solidFill>
                <a:latin typeface="Lato" panose="020F0502020204030203" pitchFamily="34" charset="0"/>
                <a:ea typeface="Lato" panose="020F0502020204030203" pitchFamily="34" charset="0"/>
                <a:cs typeface="Lato" panose="020F0502020204030203" pitchFamily="34" charset="0"/>
              </a:defRPr>
            </a:lvl1pPr>
          </a:lstStyle>
          <a:p>
            <a:pPr lvl="0">
              <a:lnSpc>
                <a:spcPct val="150000"/>
              </a:lnSpc>
            </a:pPr>
            <a:r>
              <a:rPr lang="nl-NL" sz="3600" dirty="0">
                <a:latin typeface="Century Gothic" panose="020B0502020202020204" pitchFamily="34" charset="0"/>
                <a:ea typeface="Times New Roman" panose="02020603050405020304" pitchFamily="18" charset="0"/>
                <a:cs typeface="Calibri" panose="020F0502020204030204" pitchFamily="34" charset="0"/>
              </a:rPr>
              <a:t>Welke beweging is er nodig?</a:t>
            </a:r>
            <a:br>
              <a:rPr lang="nl-NL" sz="2400" dirty="0">
                <a:latin typeface="Century Gothic" panose="020B0502020202020204" pitchFamily="34" charset="0"/>
                <a:ea typeface="Times New Roman" panose="02020603050405020304" pitchFamily="18" charset="0"/>
                <a:cs typeface="Calibri" panose="020F0502020204030204" pitchFamily="34" charset="0"/>
              </a:rPr>
            </a:br>
            <a:endParaRPr lang="nl-NL" sz="2400" dirty="0"/>
          </a:p>
        </p:txBody>
      </p:sp>
      <p:sp>
        <p:nvSpPr>
          <p:cNvPr id="8" name="Titel 2">
            <a:extLst>
              <a:ext uri="{FF2B5EF4-FFF2-40B4-BE49-F238E27FC236}">
                <a16:creationId xmlns:a16="http://schemas.microsoft.com/office/drawing/2014/main" id="{16FFFF82-39AF-4465-B9C5-E51C47A01073}"/>
              </a:ext>
            </a:extLst>
          </p:cNvPr>
          <p:cNvSpPr>
            <a:spLocks noGrp="1"/>
          </p:cNvSpPr>
          <p:nvPr>
            <p:ph type="ctrTitle"/>
          </p:nvPr>
        </p:nvSpPr>
        <p:spPr>
          <a:xfrm>
            <a:off x="773857" y="2239919"/>
            <a:ext cx="10609251" cy="2580276"/>
          </a:xfrm>
        </p:spPr>
        <p:txBody>
          <a:bodyPr/>
          <a:lstStyle/>
          <a:p>
            <a:pPr lvl="0">
              <a:lnSpc>
                <a:spcPts val="2000"/>
              </a:lnSpc>
            </a:pPr>
            <a:r>
              <a:rPr lang="nl-NL" sz="1800" dirty="0">
                <a:solidFill>
                  <a:schemeClr val="tx2">
                    <a:lumMod val="25000"/>
                    <a:lumOff val="75000"/>
                  </a:schemeClr>
                </a:solidFill>
                <a:effectLst/>
                <a:latin typeface="Century Gothic" panose="020B0502020202020204" pitchFamily="34" charset="0"/>
                <a:ea typeface="Calibri" panose="020F0502020204030204" pitchFamily="34" charset="0"/>
                <a:cs typeface="Times New Roman" panose="02020603050405020304" pitchFamily="18" charset="0"/>
              </a:rPr>
              <a:t>1. Integraal opleiden</a:t>
            </a:r>
            <a:r>
              <a:rPr lang="nl-NL" sz="1800" b="0" dirty="0">
                <a:solidFill>
                  <a:schemeClr val="tx2">
                    <a:lumMod val="25000"/>
                    <a:lumOff val="75000"/>
                  </a:schemeClr>
                </a:solidFill>
                <a:effectLst/>
                <a:latin typeface="Century Gothic" panose="020B0502020202020204" pitchFamily="34" charset="0"/>
                <a:ea typeface="Calibri" panose="020F0502020204030204" pitchFamily="34" charset="0"/>
                <a:cs typeface="Times New Roman" panose="02020603050405020304" pitchFamily="18" charset="0"/>
              </a:rPr>
              <a:t>: herinrichten geneeskundestudie en vervolgopleidingen</a:t>
            </a:r>
            <a:br>
              <a:rPr lang="nl-NL" sz="1800" b="0" dirty="0">
                <a:solidFill>
                  <a:schemeClr val="tx2">
                    <a:lumMod val="25000"/>
                    <a:lumOff val="75000"/>
                  </a:schemeClr>
                </a:solidFill>
                <a:effectLst/>
                <a:latin typeface="Century Gothic" panose="020B0502020202020204" pitchFamily="34" charset="0"/>
                <a:ea typeface="Calibri" panose="020F0502020204030204" pitchFamily="34" charset="0"/>
                <a:cs typeface="Times New Roman" panose="02020603050405020304" pitchFamily="18" charset="0"/>
              </a:rPr>
            </a:br>
            <a:r>
              <a:rPr lang="nl-NL" sz="1800" b="0" dirty="0">
                <a:solidFill>
                  <a:schemeClr val="tx2">
                    <a:lumMod val="25000"/>
                    <a:lumOff val="75000"/>
                  </a:schemeClr>
                </a:solidFill>
                <a:effectLst/>
                <a:latin typeface="Century Gothic" panose="020B0502020202020204" pitchFamily="34" charset="0"/>
                <a:ea typeface="Calibri" panose="020F0502020204030204" pitchFamily="34" charset="0"/>
                <a:cs typeface="Times New Roman" panose="02020603050405020304" pitchFamily="18" charset="0"/>
              </a:rPr>
              <a:t>	-&gt; opleiding en focus aanpassen </a:t>
            </a:r>
            <a:br>
              <a:rPr lang="nl-NL" sz="1800" b="0" dirty="0">
                <a:solidFill>
                  <a:schemeClr val="tx2">
                    <a:lumMod val="25000"/>
                    <a:lumOff val="75000"/>
                  </a:schemeClr>
                </a:solidFill>
                <a:effectLst/>
                <a:latin typeface="Century Gothic" panose="020B0502020202020204" pitchFamily="34" charset="0"/>
                <a:ea typeface="Calibri" panose="020F0502020204030204" pitchFamily="34" charset="0"/>
                <a:cs typeface="Times New Roman" panose="02020603050405020304" pitchFamily="18" charset="0"/>
              </a:rPr>
            </a:br>
            <a:br>
              <a:rPr lang="nl-NL" sz="1800" b="0" dirty="0">
                <a:solidFill>
                  <a:schemeClr val="tx2">
                    <a:lumMod val="25000"/>
                    <a:lumOff val="75000"/>
                  </a:schemeClr>
                </a:solidFill>
                <a:effectLst/>
                <a:latin typeface="Century Gothic" panose="020B0502020202020204" pitchFamily="34" charset="0"/>
                <a:ea typeface="Calibri" panose="020F0502020204030204" pitchFamily="34" charset="0"/>
                <a:cs typeface="Times New Roman" panose="02020603050405020304" pitchFamily="18" charset="0"/>
              </a:rPr>
            </a:br>
            <a:r>
              <a:rPr lang="nl-NL" sz="1800" dirty="0">
                <a:solidFill>
                  <a:schemeClr val="tx2">
                    <a:lumMod val="25000"/>
                    <a:lumOff val="75000"/>
                  </a:schemeClr>
                </a:solidFill>
                <a:effectLst/>
                <a:latin typeface="Century Gothic" panose="020B0502020202020204" pitchFamily="34" charset="0"/>
                <a:ea typeface="Calibri" panose="020F0502020204030204" pitchFamily="34" charset="0"/>
                <a:cs typeface="Times New Roman" panose="02020603050405020304" pitchFamily="18" charset="0"/>
              </a:rPr>
              <a:t>2. </a:t>
            </a:r>
            <a:r>
              <a:rPr lang="nl-NL" sz="1800" dirty="0">
                <a:solidFill>
                  <a:schemeClr val="tx2">
                    <a:lumMod val="25000"/>
                    <a:lumOff val="75000"/>
                  </a:schemeClr>
                </a:solidFill>
                <a:effectLst/>
                <a:latin typeface="Century Gothic"/>
                <a:ea typeface="Calibri" panose="020F0502020204030204" pitchFamily="34" charset="0"/>
                <a:cs typeface="Times New Roman"/>
              </a:rPr>
              <a:t>Integraal dokteren</a:t>
            </a:r>
            <a:r>
              <a:rPr lang="nl-NL" sz="1800" b="0" dirty="0">
                <a:solidFill>
                  <a:schemeClr val="tx2">
                    <a:lumMod val="25000"/>
                    <a:lumOff val="75000"/>
                  </a:schemeClr>
                </a:solidFill>
                <a:effectLst/>
                <a:latin typeface="Century Gothic"/>
                <a:ea typeface="Calibri" panose="020F0502020204030204" pitchFamily="34" charset="0"/>
                <a:cs typeface="Times New Roman"/>
              </a:rPr>
              <a:t>: bevorderen integrale zorg</a:t>
            </a:r>
            <a:br>
              <a:rPr lang="nl-NL" sz="1800" b="0" dirty="0">
                <a:solidFill>
                  <a:schemeClr val="tx2">
                    <a:lumMod val="25000"/>
                    <a:lumOff val="75000"/>
                  </a:schemeClr>
                </a:solidFill>
                <a:effectLst/>
                <a:latin typeface="Century Gothic"/>
                <a:ea typeface="Calibri" panose="020F0502020204030204" pitchFamily="34" charset="0"/>
                <a:cs typeface="Times New Roman"/>
              </a:rPr>
            </a:br>
            <a:r>
              <a:rPr lang="nl-NL" sz="1800" b="0" dirty="0">
                <a:solidFill>
                  <a:schemeClr val="tx2">
                    <a:lumMod val="25000"/>
                    <a:lumOff val="75000"/>
                  </a:schemeClr>
                </a:solidFill>
                <a:effectLst/>
                <a:latin typeface="Century Gothic"/>
                <a:ea typeface="Calibri" panose="020F0502020204030204" pitchFamily="34" charset="0"/>
                <a:cs typeface="Times New Roman"/>
              </a:rPr>
              <a:t>	-&gt; preventie van zorg</a:t>
            </a:r>
            <a:r>
              <a:rPr lang="nl-NL" sz="1800" b="0" dirty="0">
                <a:solidFill>
                  <a:schemeClr val="tx2">
                    <a:lumMod val="25000"/>
                    <a:lumOff val="75000"/>
                  </a:schemeClr>
                </a:solidFill>
                <a:latin typeface="Century Gothic"/>
                <a:ea typeface="Calibri" panose="020F0502020204030204" pitchFamily="34" charset="0"/>
                <a:cs typeface="Times New Roman"/>
              </a:rPr>
              <a:t>: </a:t>
            </a:r>
            <a:r>
              <a:rPr lang="nl-NL" sz="1800" b="0" dirty="0">
                <a:solidFill>
                  <a:schemeClr val="tx2">
                    <a:lumMod val="25000"/>
                    <a:lumOff val="75000"/>
                  </a:schemeClr>
                </a:solidFill>
                <a:effectLst/>
                <a:latin typeface="Century Gothic"/>
                <a:ea typeface="Calibri" panose="020F0502020204030204" pitchFamily="34" charset="0"/>
                <a:cs typeface="Times New Roman"/>
              </a:rPr>
              <a:t>gelijke gezondheid, de-medicaliseren</a:t>
            </a:r>
            <a:br>
              <a:rPr lang="nl-NL" sz="1800" b="0" dirty="0">
                <a:solidFill>
                  <a:schemeClr val="tx1"/>
                </a:solidFill>
                <a:effectLst/>
                <a:latin typeface="Century Gothic"/>
                <a:ea typeface="Calibri" panose="020F0502020204030204" pitchFamily="34" charset="0"/>
                <a:cs typeface="Times New Roman"/>
              </a:rPr>
            </a:br>
            <a:br>
              <a:rPr lang="nl-NL" sz="18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br>
            <a:r>
              <a:rPr lang="nl-NL" sz="18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3. </a:t>
            </a:r>
            <a:r>
              <a:rPr kumimoji="0" lang="nl-NL" sz="1800" i="0" u="none" strike="noStrike" kern="1200" cap="none" spc="0" normalizeH="0" baseline="0" noProof="0" dirty="0">
                <a:ln>
                  <a:noFill/>
                </a:ln>
                <a:solidFill>
                  <a:schemeClr val="tx1"/>
                </a:solidFill>
                <a:effectLst/>
                <a:uLnTx/>
                <a:uFillTx/>
                <a:latin typeface="Century Gothic" panose="020B0502020202020204" pitchFamily="34" charset="0"/>
                <a:ea typeface="Calibri" panose="020F0502020204030204" pitchFamily="34" charset="0"/>
                <a:cs typeface="Times New Roman" panose="02020603050405020304" pitchFamily="18" charset="0"/>
              </a:rPr>
              <a:t>Integraal samenwerken</a:t>
            </a:r>
            <a:r>
              <a:rPr kumimoji="0" lang="nl-NL" sz="1800" b="0" i="0" u="none" strike="noStrike" kern="1200" cap="none" spc="0" normalizeH="0" baseline="0" noProof="0" dirty="0">
                <a:ln>
                  <a:noFill/>
                </a:ln>
                <a:solidFill>
                  <a:schemeClr val="tx1"/>
                </a:solidFill>
                <a:effectLst/>
                <a:uLnTx/>
                <a:uFillTx/>
                <a:latin typeface="Century Gothic" panose="020B0502020202020204" pitchFamily="34" charset="0"/>
                <a:ea typeface="Calibri" panose="020F0502020204030204" pitchFamily="34" charset="0"/>
                <a:cs typeface="Times New Roman" panose="02020603050405020304" pitchFamily="18" charset="0"/>
              </a:rPr>
              <a:t>: actief de beweging naar 2040 maken</a:t>
            </a:r>
            <a:br>
              <a:rPr kumimoji="0" lang="nl-NL" sz="1800" b="0" i="0" u="none" strike="noStrike" kern="1200" cap="none" spc="0" normalizeH="0" baseline="0" noProof="0" dirty="0">
                <a:ln>
                  <a:noFill/>
                </a:ln>
                <a:solidFill>
                  <a:schemeClr val="tx1"/>
                </a:solidFill>
                <a:effectLst/>
                <a:uLnTx/>
                <a:uFillTx/>
                <a:latin typeface="Century Gothic" panose="020B0502020202020204" pitchFamily="34" charset="0"/>
                <a:ea typeface="Calibri" panose="020F0502020204030204" pitchFamily="34" charset="0"/>
                <a:cs typeface="Times New Roman" panose="02020603050405020304" pitchFamily="18" charset="0"/>
              </a:rPr>
            </a:br>
            <a:r>
              <a:rPr kumimoji="0" lang="nl-NL" sz="1800" b="0" i="0" u="none" strike="noStrike" kern="1200" cap="none" spc="0" normalizeH="0" baseline="0" noProof="0" dirty="0">
                <a:ln>
                  <a:noFill/>
                </a:ln>
                <a:solidFill>
                  <a:schemeClr val="tx1"/>
                </a:solidFill>
                <a:effectLst/>
                <a:uLnTx/>
                <a:uFillTx/>
                <a:latin typeface="Century Gothic" panose="020B0502020202020204" pitchFamily="34" charset="0"/>
                <a:ea typeface="Calibri" panose="020F0502020204030204" pitchFamily="34" charset="0"/>
                <a:cs typeface="Times New Roman" panose="02020603050405020304" pitchFamily="18" charset="0"/>
              </a:rPr>
              <a:t>	-&gt; samen met federatiepartners, patiënten, dokters, opleiders, zorgprofessionals, 	bestuurders, (Europese) beleidsmakers, overheid en politici</a:t>
            </a:r>
            <a:br>
              <a:rPr kumimoji="0" lang="nl-NL" sz="1200" b="0" i="0" u="none" strike="noStrike" kern="1200" cap="none" spc="0" normalizeH="0" baseline="0" noProof="0" dirty="0">
                <a:ln>
                  <a:noFill/>
                </a:ln>
                <a:solidFill>
                  <a:srgbClr val="00B4BC"/>
                </a:solidFill>
                <a:effectLst/>
                <a:uLnTx/>
                <a:uFillTx/>
                <a:latin typeface="Century Gothic" panose="020B0502020202020204" pitchFamily="34" charset="0"/>
                <a:ea typeface="Calibri" panose="020F0502020204030204" pitchFamily="34" charset="0"/>
                <a:cs typeface="Times New Roman" panose="02020603050405020304" pitchFamily="18" charset="0"/>
              </a:rPr>
            </a:br>
            <a:br>
              <a:rPr kumimoji="0" lang="nl-NL" sz="1200" b="0" i="0" u="none" strike="noStrike" kern="1200" cap="none" spc="0" normalizeH="0" baseline="0" noProof="0" dirty="0">
                <a:ln>
                  <a:noFill/>
                </a:ln>
                <a:solidFill>
                  <a:srgbClr val="00B4BC"/>
                </a:solidFill>
                <a:effectLst/>
                <a:uLnTx/>
                <a:uFillTx/>
                <a:latin typeface="Century Gothic" panose="020B0502020202020204" pitchFamily="34" charset="0"/>
                <a:ea typeface="Calibri" panose="020F0502020204030204" pitchFamily="34" charset="0"/>
                <a:cs typeface="Times New Roman" panose="02020603050405020304" pitchFamily="18" charset="0"/>
              </a:rPr>
            </a:br>
            <a:br>
              <a:rPr lang="nl-NL" sz="1400" b="0" dirty="0">
                <a:effectLst/>
                <a:latin typeface="Century Gothic" panose="020B0502020202020204" pitchFamily="34" charset="0"/>
                <a:ea typeface="Calibri" panose="020F0502020204030204" pitchFamily="34" charset="0"/>
                <a:cs typeface="Times New Roman" panose="02020603050405020304" pitchFamily="18" charset="0"/>
              </a:rPr>
            </a:br>
            <a:br>
              <a:rPr lang="nl-NL" sz="1400" b="0" dirty="0">
                <a:effectLst/>
                <a:latin typeface="Century Gothic" panose="020B0502020202020204" pitchFamily="34" charset="0"/>
                <a:ea typeface="Calibri" panose="020F0502020204030204" pitchFamily="34" charset="0"/>
                <a:cs typeface="Times New Roman" panose="02020603050405020304" pitchFamily="18" charset="0"/>
              </a:rPr>
            </a:br>
            <a:endParaRPr lang="nl-NL" sz="1400" b="0" dirty="0">
              <a:latin typeface="Century Gothic" panose="020B0502020202020204" pitchFamily="34" charset="0"/>
            </a:endParaRPr>
          </a:p>
        </p:txBody>
      </p:sp>
    </p:spTree>
    <p:extLst>
      <p:ext uri="{BB962C8B-B14F-4D97-AF65-F5344CB8AC3E}">
        <p14:creationId xmlns:p14="http://schemas.microsoft.com/office/powerpoint/2010/main" val="1217060458"/>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D406074D-4900-4A1F-BBAB-2A9F826194C4}"/>
              </a:ext>
            </a:extLst>
          </p:cNvPr>
          <p:cNvSpPr>
            <a:spLocks noGrp="1"/>
          </p:cNvSpPr>
          <p:nvPr>
            <p:ph type="sldNum" sz="quarter" idx="4"/>
          </p:nvPr>
        </p:nvSpPr>
        <p:spPr/>
        <p:txBody>
          <a:bodyPr/>
          <a:lstStyle/>
          <a:p>
            <a:fld id="{048B56CB-9010-4004-90AF-C202BE50FE88}" type="slidenum">
              <a:rPr lang="nl-NL" smtClean="0"/>
              <a:pPr/>
              <a:t>26</a:t>
            </a:fld>
            <a:endParaRPr lang="nl-NL"/>
          </a:p>
        </p:txBody>
      </p:sp>
      <p:sp>
        <p:nvSpPr>
          <p:cNvPr id="4" name="Titel 2">
            <a:extLst>
              <a:ext uri="{FF2B5EF4-FFF2-40B4-BE49-F238E27FC236}">
                <a16:creationId xmlns:a16="http://schemas.microsoft.com/office/drawing/2014/main" id="{A6C64DF0-1F47-4482-9E40-E8CC81A315BF}"/>
              </a:ext>
            </a:extLst>
          </p:cNvPr>
          <p:cNvSpPr txBox="1">
            <a:spLocks/>
          </p:cNvSpPr>
          <p:nvPr/>
        </p:nvSpPr>
        <p:spPr bwMode="gray">
          <a:xfrm>
            <a:off x="773857" y="1119880"/>
            <a:ext cx="7150943" cy="649602"/>
          </a:xfrm>
          <a:prstGeom prst="rect">
            <a:avLst/>
          </a:prstGeom>
        </p:spPr>
        <p:txBody>
          <a:bodyPr vert="horz" lIns="0" tIns="0" rIns="0" bIns="0" rtlCol="0" anchor="t" anchorCtr="0">
            <a:noAutofit/>
          </a:bodyPr>
          <a:lstStyle>
            <a:lvl1pPr algn="l" defTabSz="914400" rtl="0" eaLnBrk="1" latinLnBrk="0" hangingPunct="1">
              <a:lnSpc>
                <a:spcPts val="6000"/>
              </a:lnSpc>
              <a:spcBef>
                <a:spcPct val="0"/>
              </a:spcBef>
              <a:buNone/>
              <a:defRPr sz="5000" b="1" i="0" kern="1200">
                <a:solidFill>
                  <a:schemeClr val="accent1"/>
                </a:solidFill>
                <a:latin typeface="Lato" panose="020F0502020204030203" pitchFamily="34" charset="0"/>
                <a:ea typeface="Lato" panose="020F0502020204030203" pitchFamily="34" charset="0"/>
                <a:cs typeface="Lato" panose="020F0502020204030203" pitchFamily="34" charset="0"/>
              </a:defRPr>
            </a:lvl1pPr>
          </a:lstStyle>
          <a:p>
            <a:pPr lvl="0">
              <a:lnSpc>
                <a:spcPct val="150000"/>
              </a:lnSpc>
            </a:pPr>
            <a:r>
              <a:rPr lang="nl-NL" sz="3600" dirty="0">
                <a:latin typeface="Century Gothic" panose="020B0502020202020204" pitchFamily="34" charset="0"/>
                <a:ea typeface="Times New Roman" panose="02020603050405020304" pitchFamily="18" charset="0"/>
                <a:cs typeface="Calibri" panose="020F0502020204030204" pitchFamily="34" charset="0"/>
              </a:rPr>
              <a:t>Welke beweging is er nodig?</a:t>
            </a:r>
            <a:br>
              <a:rPr lang="nl-NL" sz="2400" dirty="0">
                <a:latin typeface="Century Gothic" panose="020B0502020202020204" pitchFamily="34" charset="0"/>
                <a:ea typeface="Times New Roman" panose="02020603050405020304" pitchFamily="18" charset="0"/>
                <a:cs typeface="Calibri" panose="020F0502020204030204" pitchFamily="34" charset="0"/>
              </a:rPr>
            </a:br>
            <a:endParaRPr lang="nl-NL" sz="2400" dirty="0"/>
          </a:p>
        </p:txBody>
      </p:sp>
      <p:sp>
        <p:nvSpPr>
          <p:cNvPr id="8" name="Titel 2">
            <a:extLst>
              <a:ext uri="{FF2B5EF4-FFF2-40B4-BE49-F238E27FC236}">
                <a16:creationId xmlns:a16="http://schemas.microsoft.com/office/drawing/2014/main" id="{16FFFF82-39AF-4465-B9C5-E51C47A01073}"/>
              </a:ext>
            </a:extLst>
          </p:cNvPr>
          <p:cNvSpPr>
            <a:spLocks noGrp="1"/>
          </p:cNvSpPr>
          <p:nvPr>
            <p:ph type="ctrTitle"/>
          </p:nvPr>
        </p:nvSpPr>
        <p:spPr>
          <a:xfrm>
            <a:off x="773857" y="2239919"/>
            <a:ext cx="10609251" cy="2580276"/>
          </a:xfrm>
        </p:spPr>
        <p:txBody>
          <a:bodyPr/>
          <a:lstStyle/>
          <a:p>
            <a:pPr lvl="0">
              <a:lnSpc>
                <a:spcPts val="2000"/>
              </a:lnSpc>
            </a:pPr>
            <a:r>
              <a:rPr lang="nl-NL" sz="18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1. Integraal opleiden</a:t>
            </a:r>
            <a:r>
              <a:rPr lang="nl-NL" sz="18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herinrichten geneeskundestudie en vervolgopleidingen</a:t>
            </a:r>
            <a:br>
              <a:rPr lang="nl-NL" sz="1800" b="0" dirty="0">
                <a:solidFill>
                  <a:schemeClr val="tx2">
                    <a:lumMod val="25000"/>
                    <a:lumOff val="75000"/>
                  </a:schemeClr>
                </a:solidFill>
                <a:effectLst/>
                <a:latin typeface="Century Gothic" panose="020B0502020202020204" pitchFamily="34" charset="0"/>
                <a:ea typeface="Calibri" panose="020F0502020204030204" pitchFamily="34" charset="0"/>
                <a:cs typeface="Times New Roman" panose="02020603050405020304" pitchFamily="18" charset="0"/>
              </a:rPr>
            </a:br>
            <a:r>
              <a:rPr lang="nl-NL" sz="18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-&gt; opleiding en focus aanpassen </a:t>
            </a:r>
            <a:br>
              <a:rPr lang="nl-NL" sz="18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br>
            <a:br>
              <a:rPr lang="nl-NL" sz="18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br>
            <a:r>
              <a:rPr lang="nl-NL" sz="18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2. </a:t>
            </a:r>
            <a:r>
              <a:rPr lang="nl-NL" sz="1800" dirty="0">
                <a:solidFill>
                  <a:schemeClr val="tx1"/>
                </a:solidFill>
                <a:effectLst/>
                <a:latin typeface="Century Gothic"/>
                <a:ea typeface="Calibri" panose="020F0502020204030204" pitchFamily="34" charset="0"/>
                <a:cs typeface="Times New Roman"/>
              </a:rPr>
              <a:t>Integraal dokteren</a:t>
            </a:r>
            <a:r>
              <a:rPr lang="nl-NL" sz="1800" b="0" dirty="0">
                <a:solidFill>
                  <a:schemeClr val="tx1"/>
                </a:solidFill>
                <a:effectLst/>
                <a:latin typeface="Century Gothic"/>
                <a:ea typeface="Calibri" panose="020F0502020204030204" pitchFamily="34" charset="0"/>
                <a:cs typeface="Times New Roman"/>
              </a:rPr>
              <a:t>: bevorderen integrale zorg</a:t>
            </a:r>
            <a:br>
              <a:rPr lang="nl-NL" sz="1800" b="0" dirty="0">
                <a:solidFill>
                  <a:schemeClr val="tx1"/>
                </a:solidFill>
                <a:effectLst/>
                <a:latin typeface="Century Gothic"/>
                <a:ea typeface="Calibri" panose="020F0502020204030204" pitchFamily="34" charset="0"/>
                <a:cs typeface="Times New Roman"/>
              </a:rPr>
            </a:br>
            <a:r>
              <a:rPr lang="nl-NL" sz="1800" b="0" dirty="0">
                <a:solidFill>
                  <a:schemeClr val="tx1"/>
                </a:solidFill>
                <a:effectLst/>
                <a:latin typeface="Century Gothic"/>
                <a:ea typeface="Calibri" panose="020F0502020204030204" pitchFamily="34" charset="0"/>
                <a:cs typeface="Times New Roman"/>
              </a:rPr>
              <a:t>	-&gt; preventie van zorg</a:t>
            </a:r>
            <a:r>
              <a:rPr lang="nl-NL" sz="1800" b="0" dirty="0">
                <a:solidFill>
                  <a:schemeClr val="tx1"/>
                </a:solidFill>
                <a:latin typeface="Century Gothic"/>
                <a:ea typeface="Calibri" panose="020F0502020204030204" pitchFamily="34" charset="0"/>
                <a:cs typeface="Times New Roman"/>
              </a:rPr>
              <a:t>: </a:t>
            </a:r>
            <a:r>
              <a:rPr lang="nl-NL" sz="1800" b="0" dirty="0">
                <a:solidFill>
                  <a:schemeClr val="tx1"/>
                </a:solidFill>
                <a:effectLst/>
                <a:latin typeface="Century Gothic"/>
                <a:ea typeface="Calibri" panose="020F0502020204030204" pitchFamily="34" charset="0"/>
                <a:cs typeface="Times New Roman"/>
              </a:rPr>
              <a:t>gelijke gezondheid, de-medicaliseren</a:t>
            </a:r>
            <a:br>
              <a:rPr lang="nl-NL" sz="1800" b="0" dirty="0">
                <a:solidFill>
                  <a:schemeClr val="tx1"/>
                </a:solidFill>
                <a:effectLst/>
                <a:latin typeface="Century Gothic"/>
                <a:ea typeface="Calibri" panose="020F0502020204030204" pitchFamily="34" charset="0"/>
                <a:cs typeface="Times New Roman"/>
              </a:rPr>
            </a:br>
            <a:br>
              <a:rPr lang="nl-NL" sz="18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br>
            <a:r>
              <a:rPr lang="nl-NL" sz="18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3. </a:t>
            </a:r>
            <a:r>
              <a:rPr kumimoji="0" lang="nl-NL" sz="1800" i="0" u="none" strike="noStrike" kern="1200" cap="none" spc="0" normalizeH="0" baseline="0" noProof="0" dirty="0">
                <a:ln>
                  <a:noFill/>
                </a:ln>
                <a:solidFill>
                  <a:schemeClr val="tx1"/>
                </a:solidFill>
                <a:effectLst/>
                <a:uLnTx/>
                <a:uFillTx/>
                <a:latin typeface="Century Gothic" panose="020B0502020202020204" pitchFamily="34" charset="0"/>
                <a:ea typeface="Calibri" panose="020F0502020204030204" pitchFamily="34" charset="0"/>
                <a:cs typeface="Times New Roman" panose="02020603050405020304" pitchFamily="18" charset="0"/>
              </a:rPr>
              <a:t>Integraal samenwerken</a:t>
            </a:r>
            <a:r>
              <a:rPr kumimoji="0" lang="nl-NL" sz="1800" b="0" i="0" u="none" strike="noStrike" kern="1200" cap="none" spc="0" normalizeH="0" baseline="0" noProof="0" dirty="0">
                <a:ln>
                  <a:noFill/>
                </a:ln>
                <a:solidFill>
                  <a:schemeClr val="tx1"/>
                </a:solidFill>
                <a:effectLst/>
                <a:uLnTx/>
                <a:uFillTx/>
                <a:latin typeface="Century Gothic" panose="020B0502020202020204" pitchFamily="34" charset="0"/>
                <a:ea typeface="Calibri" panose="020F0502020204030204" pitchFamily="34" charset="0"/>
                <a:cs typeface="Times New Roman" panose="02020603050405020304" pitchFamily="18" charset="0"/>
              </a:rPr>
              <a:t>: actief de beweging naar 2040 maken</a:t>
            </a:r>
            <a:br>
              <a:rPr kumimoji="0" lang="nl-NL" sz="1800" b="0" i="0" u="none" strike="noStrike" kern="1200" cap="none" spc="0" normalizeH="0" baseline="0" noProof="0" dirty="0">
                <a:ln>
                  <a:noFill/>
                </a:ln>
                <a:solidFill>
                  <a:schemeClr val="tx1"/>
                </a:solidFill>
                <a:effectLst/>
                <a:uLnTx/>
                <a:uFillTx/>
                <a:latin typeface="Century Gothic" panose="020B0502020202020204" pitchFamily="34" charset="0"/>
                <a:ea typeface="Calibri" panose="020F0502020204030204" pitchFamily="34" charset="0"/>
                <a:cs typeface="Times New Roman" panose="02020603050405020304" pitchFamily="18" charset="0"/>
              </a:rPr>
            </a:br>
            <a:r>
              <a:rPr kumimoji="0" lang="nl-NL" sz="1800" b="0" i="0" u="none" strike="noStrike" kern="1200" cap="none" spc="0" normalizeH="0" baseline="0" noProof="0" dirty="0">
                <a:ln>
                  <a:noFill/>
                </a:ln>
                <a:solidFill>
                  <a:schemeClr val="tx1"/>
                </a:solidFill>
                <a:effectLst/>
                <a:uLnTx/>
                <a:uFillTx/>
                <a:latin typeface="Century Gothic" panose="020B0502020202020204" pitchFamily="34" charset="0"/>
                <a:ea typeface="Calibri" panose="020F0502020204030204" pitchFamily="34" charset="0"/>
                <a:cs typeface="Times New Roman" panose="02020603050405020304" pitchFamily="18" charset="0"/>
              </a:rPr>
              <a:t>	-&gt; samen met federatiepartners, patiënten, dokters, opleiders, zorgprofessionals, 	bestuurders, (Europese) beleidsmakers, overheid en politici</a:t>
            </a:r>
            <a:br>
              <a:rPr kumimoji="0" lang="nl-NL" sz="1200" b="0" i="0" u="none" strike="noStrike" kern="1200" cap="none" spc="0" normalizeH="0" baseline="0" noProof="0" dirty="0">
                <a:ln>
                  <a:noFill/>
                </a:ln>
                <a:solidFill>
                  <a:srgbClr val="00B4BC"/>
                </a:solidFill>
                <a:effectLst/>
                <a:uLnTx/>
                <a:uFillTx/>
                <a:latin typeface="Century Gothic" panose="020B0502020202020204" pitchFamily="34" charset="0"/>
                <a:ea typeface="Calibri" panose="020F0502020204030204" pitchFamily="34" charset="0"/>
                <a:cs typeface="Times New Roman" panose="02020603050405020304" pitchFamily="18" charset="0"/>
              </a:rPr>
            </a:br>
            <a:br>
              <a:rPr kumimoji="0" lang="nl-NL" sz="1200" b="0" i="0" u="none" strike="noStrike" kern="1200" cap="none" spc="0" normalizeH="0" baseline="0" noProof="0" dirty="0">
                <a:ln>
                  <a:noFill/>
                </a:ln>
                <a:solidFill>
                  <a:srgbClr val="00B4BC"/>
                </a:solidFill>
                <a:effectLst/>
                <a:uLnTx/>
                <a:uFillTx/>
                <a:latin typeface="Century Gothic" panose="020B0502020202020204" pitchFamily="34" charset="0"/>
                <a:ea typeface="Calibri" panose="020F0502020204030204" pitchFamily="34" charset="0"/>
                <a:cs typeface="Times New Roman" panose="02020603050405020304" pitchFamily="18" charset="0"/>
              </a:rPr>
            </a:br>
            <a:br>
              <a:rPr lang="nl-NL" sz="1400" b="0" dirty="0">
                <a:effectLst/>
                <a:latin typeface="Century Gothic" panose="020B0502020202020204" pitchFamily="34" charset="0"/>
                <a:ea typeface="Calibri" panose="020F0502020204030204" pitchFamily="34" charset="0"/>
                <a:cs typeface="Times New Roman" panose="02020603050405020304" pitchFamily="18" charset="0"/>
              </a:rPr>
            </a:br>
            <a:br>
              <a:rPr lang="nl-NL" sz="1400" b="0" dirty="0">
                <a:effectLst/>
                <a:latin typeface="Century Gothic" panose="020B0502020202020204" pitchFamily="34" charset="0"/>
                <a:ea typeface="Calibri" panose="020F0502020204030204" pitchFamily="34" charset="0"/>
                <a:cs typeface="Times New Roman" panose="02020603050405020304" pitchFamily="18" charset="0"/>
              </a:rPr>
            </a:br>
            <a:endParaRPr lang="nl-NL" sz="1400" b="0" dirty="0">
              <a:latin typeface="Century Gothic" panose="020B0502020202020204" pitchFamily="34" charset="0"/>
            </a:endParaRPr>
          </a:p>
        </p:txBody>
      </p:sp>
    </p:spTree>
    <p:extLst>
      <p:ext uri="{BB962C8B-B14F-4D97-AF65-F5344CB8AC3E}">
        <p14:creationId xmlns:p14="http://schemas.microsoft.com/office/powerpoint/2010/main" val="1774969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1D5D206-4FB0-0441-BDC4-810F876CA8EC}"/>
              </a:ext>
            </a:extLst>
          </p:cNvPr>
          <p:cNvSpPr>
            <a:spLocks noGrp="1"/>
          </p:cNvSpPr>
          <p:nvPr>
            <p:ph type="ctrTitle"/>
          </p:nvPr>
        </p:nvSpPr>
        <p:spPr>
          <a:xfrm>
            <a:off x="1149228" y="2975924"/>
            <a:ext cx="9684963" cy="1854494"/>
          </a:xfrm>
        </p:spPr>
        <p:txBody>
          <a:bodyPr/>
          <a:lstStyle/>
          <a:p>
            <a:r>
              <a:rPr lang="nl-NL" sz="5400" dirty="0">
                <a:latin typeface="+mj-lt"/>
                <a:ea typeface="Calibri" panose="020F0502020204030204" pitchFamily="34" charset="0"/>
                <a:cs typeface="Calibri" panose="020F0502020204030204" pitchFamily="34" charset="0"/>
              </a:rPr>
              <a:t>Dank voor de aandacht</a:t>
            </a:r>
            <a:endParaRPr lang="en-GB" sz="2400" dirty="0"/>
          </a:p>
        </p:txBody>
      </p:sp>
    </p:spTree>
    <p:extLst>
      <p:ext uri="{BB962C8B-B14F-4D97-AF65-F5344CB8AC3E}">
        <p14:creationId xmlns:p14="http://schemas.microsoft.com/office/powerpoint/2010/main" val="239069337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0E20D8-C3EE-40FE-BCB4-8B8C07C3E3D4}"/>
              </a:ext>
            </a:extLst>
          </p:cNvPr>
          <p:cNvSpPr>
            <a:spLocks noGrp="1"/>
          </p:cNvSpPr>
          <p:nvPr>
            <p:ph type="ctrTitle"/>
          </p:nvPr>
        </p:nvSpPr>
        <p:spPr>
          <a:xfrm>
            <a:off x="1461048" y="1859113"/>
            <a:ext cx="10110063" cy="2772000"/>
          </a:xfrm>
        </p:spPr>
        <p:txBody>
          <a:bodyPr/>
          <a:lstStyle/>
          <a:p>
            <a:pPr>
              <a:lnSpc>
                <a:spcPct val="200000"/>
              </a:lnSpc>
            </a:pPr>
            <a:r>
              <a:rPr lang="nl-NL" sz="2800" b="1"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t>Nieuwe definitie gezondheid:</a:t>
            </a:r>
            <a:br>
              <a:rPr lang="nl-NL" sz="2800" b="1"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br>
            <a:br>
              <a:rPr lang="nl-NL" sz="2000" b="1" dirty="0">
                <a:effectLst/>
                <a:latin typeface="Century Gothic" panose="020B0502020202020204" pitchFamily="34" charset="0"/>
                <a:ea typeface="Calibri" panose="020F0502020204030204" pitchFamily="34" charset="0"/>
                <a:cs typeface="Arial" panose="020B0604020202020204" pitchFamily="34" charset="0"/>
              </a:rPr>
            </a:br>
            <a:r>
              <a:rPr lang="nl-NL" sz="2000" b="1" dirty="0">
                <a:effectLst/>
                <a:latin typeface="Century Gothic" panose="020B0502020202020204" pitchFamily="34" charset="0"/>
                <a:ea typeface="Calibri" panose="020F0502020204030204" pitchFamily="34" charset="0"/>
                <a:cs typeface="Arial" panose="020B0604020202020204" pitchFamily="34" charset="0"/>
              </a:rPr>
              <a:t>“Het vermogen </a:t>
            </a:r>
            <a:r>
              <a:rPr lang="nl-NL" sz="2000" b="1" dirty="0">
                <a:solidFill>
                  <a:schemeClr val="bg2"/>
                </a:solidFill>
                <a:effectLst/>
                <a:latin typeface="Century Gothic" panose="020B0502020202020204" pitchFamily="34" charset="0"/>
                <a:ea typeface="Calibri" panose="020F0502020204030204" pitchFamily="34" charset="0"/>
                <a:cs typeface="Arial" panose="020B0604020202020204" pitchFamily="34" charset="0"/>
              </a:rPr>
              <a:t>zich aan te passen en een eigen regie te voeren, </a:t>
            </a:r>
            <a:br>
              <a:rPr lang="nl-NL" sz="2000" b="1" dirty="0">
                <a:solidFill>
                  <a:schemeClr val="bg2"/>
                </a:solidFill>
                <a:effectLst/>
                <a:latin typeface="Century Gothic" panose="020B0502020202020204" pitchFamily="34" charset="0"/>
                <a:ea typeface="Calibri" panose="020F0502020204030204" pitchFamily="34" charset="0"/>
                <a:cs typeface="Arial" panose="020B0604020202020204" pitchFamily="34" charset="0"/>
              </a:rPr>
            </a:br>
            <a:r>
              <a:rPr lang="nl-NL" sz="2000" b="1" dirty="0">
                <a:solidFill>
                  <a:schemeClr val="bg2"/>
                </a:solidFill>
                <a:effectLst/>
                <a:latin typeface="Century Gothic" panose="020B0502020202020204" pitchFamily="34" charset="0"/>
                <a:ea typeface="Calibri" panose="020F0502020204030204" pitchFamily="34" charset="0"/>
                <a:cs typeface="Arial" panose="020B0604020202020204" pitchFamily="34" charset="0"/>
              </a:rPr>
              <a:t>in het licht van de fysieke, emotionele en sociale uitdagingen in het leven”. </a:t>
            </a:r>
            <a:br>
              <a:rPr lang="nl-NL" sz="1800" dirty="0">
                <a:solidFill>
                  <a:schemeClr val="bg2"/>
                </a:solidFill>
                <a:effectLst/>
                <a:latin typeface="Century Gothic" panose="020B0502020202020204" pitchFamily="34" charset="0"/>
                <a:ea typeface="Calibri" panose="020F0502020204030204" pitchFamily="34" charset="0"/>
                <a:cs typeface="Arial" panose="020B0604020202020204" pitchFamily="34" charset="0"/>
              </a:rPr>
            </a:br>
            <a:r>
              <a:rPr lang="nl-NL" sz="1800" b="1" dirty="0">
                <a:solidFill>
                  <a:schemeClr val="bg2"/>
                </a:solidFill>
                <a:effectLst/>
                <a:latin typeface="Century Gothic" panose="020B0502020202020204" pitchFamily="34" charset="0"/>
                <a:ea typeface="Calibri" panose="020F0502020204030204" pitchFamily="34" charset="0"/>
                <a:cs typeface="Arial" panose="020B0604020202020204" pitchFamily="34" charset="0"/>
              </a:rPr>
              <a:t> </a:t>
            </a:r>
            <a:br>
              <a:rPr lang="nl-NL" sz="1800" dirty="0">
                <a:solidFill>
                  <a:schemeClr val="bg2"/>
                </a:solidFill>
                <a:effectLst/>
                <a:latin typeface="Century Gothic" panose="020B0502020202020204" pitchFamily="34" charset="0"/>
                <a:ea typeface="Calibri" panose="020F0502020204030204" pitchFamily="34" charset="0"/>
                <a:cs typeface="Arial" panose="020B0604020202020204" pitchFamily="34" charset="0"/>
              </a:rPr>
            </a:br>
            <a:br>
              <a:rPr lang="nl-NL" sz="1800" dirty="0">
                <a:solidFill>
                  <a:schemeClr val="bg2"/>
                </a:solidFill>
                <a:effectLst/>
                <a:latin typeface="Century Gothic" panose="020B0502020202020204" pitchFamily="34" charset="0"/>
                <a:ea typeface="Calibri" panose="020F0502020204030204" pitchFamily="34" charset="0"/>
                <a:cs typeface="Arial" panose="020B0604020202020204" pitchFamily="34" charset="0"/>
              </a:rPr>
            </a:br>
            <a:endParaRPr lang="nl-NL" dirty="0">
              <a:solidFill>
                <a:schemeClr val="bg2"/>
              </a:solidFill>
            </a:endParaRPr>
          </a:p>
        </p:txBody>
      </p:sp>
      <p:sp>
        <p:nvSpPr>
          <p:cNvPr id="3" name="Ondertitel 2">
            <a:extLst>
              <a:ext uri="{FF2B5EF4-FFF2-40B4-BE49-F238E27FC236}">
                <a16:creationId xmlns:a16="http://schemas.microsoft.com/office/drawing/2014/main" id="{CA5A3DE7-D07F-46CF-9E60-6D7586C25EA2}"/>
              </a:ext>
            </a:extLst>
          </p:cNvPr>
          <p:cNvSpPr>
            <a:spLocks noGrp="1"/>
          </p:cNvSpPr>
          <p:nvPr>
            <p:ph type="subTitle" idx="1"/>
          </p:nvPr>
        </p:nvSpPr>
        <p:spPr>
          <a:xfrm>
            <a:off x="6096000" y="4958491"/>
            <a:ext cx="4316764" cy="1062831"/>
          </a:xfrm>
        </p:spPr>
        <p:txBody>
          <a:bodyPr/>
          <a:lstStyle/>
          <a:p>
            <a:pPr algn="r"/>
            <a:r>
              <a:rPr lang="nl-NL" sz="1800" i="1" dirty="0">
                <a:solidFill>
                  <a:schemeClr val="bg2"/>
                </a:solidFill>
                <a:effectLst/>
                <a:latin typeface="Century Gothic" panose="020B0502020202020204" pitchFamily="34" charset="0"/>
                <a:ea typeface="Calibri" panose="020F0502020204030204" pitchFamily="34" charset="0"/>
                <a:cs typeface="Arial" panose="020B0604020202020204" pitchFamily="34" charset="0"/>
              </a:rPr>
              <a:t>Machteld Huber</a:t>
            </a:r>
            <a:endParaRPr lang="nl-NL" i="1" dirty="0">
              <a:solidFill>
                <a:schemeClr val="bg2"/>
              </a:solidFill>
            </a:endParaRPr>
          </a:p>
        </p:txBody>
      </p:sp>
      <p:sp>
        <p:nvSpPr>
          <p:cNvPr id="6" name="Tijdelijke aanduiding voor dianummer 5">
            <a:extLst>
              <a:ext uri="{FF2B5EF4-FFF2-40B4-BE49-F238E27FC236}">
                <a16:creationId xmlns:a16="http://schemas.microsoft.com/office/drawing/2014/main" id="{78BE4BCA-11F2-4120-AD9B-509FB998DFA2}"/>
              </a:ext>
            </a:extLst>
          </p:cNvPr>
          <p:cNvSpPr>
            <a:spLocks noGrp="1"/>
          </p:cNvSpPr>
          <p:nvPr>
            <p:ph type="sldNum" sz="quarter" idx="4"/>
          </p:nvPr>
        </p:nvSpPr>
        <p:spPr/>
        <p:txBody>
          <a:bodyPr/>
          <a:lstStyle/>
          <a:p>
            <a:fld id="{048B56CB-9010-4004-90AF-C202BE50FE88}" type="slidenum">
              <a:rPr lang="nl-NL" smtClean="0"/>
              <a:pPr/>
              <a:t>3</a:t>
            </a:fld>
            <a:endParaRPr lang="nl-NL"/>
          </a:p>
        </p:txBody>
      </p:sp>
    </p:spTree>
    <p:extLst>
      <p:ext uri="{BB962C8B-B14F-4D97-AF65-F5344CB8AC3E}">
        <p14:creationId xmlns:p14="http://schemas.microsoft.com/office/powerpoint/2010/main" val="30151760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755103" y="1983220"/>
            <a:ext cx="10434265" cy="4128822"/>
          </a:xfrm>
        </p:spPr>
        <p:txBody>
          <a:bodyPr/>
          <a:lstStyle/>
          <a:p>
            <a:pPr algn="ctr"/>
            <a:r>
              <a:rPr lang="nl-NL" i="1" dirty="0"/>
              <a:t>Ik zweer/beloof dat ik de geneeskunst zo goed als ik kan zal uitoefenen ten dienste van mijn medemens. Ik zal zorgen voor zieken, gezondheid bevorderen en lijden verlichten. Ik stel het belang van de patiënt voorop en eerbiedig zijn opvattingen. Ik zal aan de patiënt geen schade doen. Ik luister en zal hem goed inlichten. Ik zal geheim houden wat mij is toevertrouwd.</a:t>
            </a:r>
            <a:endParaRPr lang="nl-NL" dirty="0"/>
          </a:p>
          <a:p>
            <a:pPr algn="ctr"/>
            <a:r>
              <a:rPr lang="nl-NL" i="1" dirty="0"/>
              <a:t>Ik zal de geneeskundige kennis van mijzelf en anderen bevorderen. Ik erken de grenzen van mijn mogelijkheden. Ik zal mij open en toetsbaar opstellen.</a:t>
            </a:r>
            <a:endParaRPr lang="nl-NL" dirty="0"/>
          </a:p>
          <a:p>
            <a:pPr algn="ctr"/>
            <a:r>
              <a:rPr lang="nl-NL" i="1" dirty="0"/>
              <a:t>Ik ken mijn verantwoordelijkheid voor de samenleving en zal de beschikbaarheid en toegankelijkheid van de gezondheidszorg bevorderen. Ik maak geen misbruik van mijn medische kennis, ook niet onder druk. Ik zal zo het beroep van arts in ere houden.</a:t>
            </a:r>
            <a:endParaRPr lang="nl-NL" dirty="0"/>
          </a:p>
          <a:p>
            <a:pPr algn="ctr"/>
            <a:r>
              <a:rPr lang="nl-NL" i="1" dirty="0"/>
              <a:t>Dat beloof ik of Zo waarlijk helpe mij God almachtig</a:t>
            </a:r>
            <a:r>
              <a:rPr lang="nl-NL" dirty="0"/>
              <a:t>.</a:t>
            </a:r>
          </a:p>
          <a:p>
            <a:pPr algn="ctr"/>
            <a:r>
              <a:rPr lang="nl-NL" dirty="0"/>
              <a:t> </a:t>
            </a:r>
          </a:p>
        </p:txBody>
      </p:sp>
      <p:sp>
        <p:nvSpPr>
          <p:cNvPr id="3" name="Titel 2"/>
          <p:cNvSpPr>
            <a:spLocks noGrp="1"/>
          </p:cNvSpPr>
          <p:nvPr>
            <p:ph type="title"/>
          </p:nvPr>
        </p:nvSpPr>
        <p:spPr>
          <a:xfrm>
            <a:off x="2554455" y="1311727"/>
            <a:ext cx="6480000" cy="576000"/>
          </a:xfrm>
        </p:spPr>
        <p:txBody>
          <a:bodyPr/>
          <a:lstStyle/>
          <a:p>
            <a:pPr algn="ctr"/>
            <a:r>
              <a:rPr lang="nl-NL" dirty="0"/>
              <a:t>Artseneed</a:t>
            </a:r>
          </a:p>
        </p:txBody>
      </p:sp>
      <p:sp>
        <p:nvSpPr>
          <p:cNvPr id="4" name="Tijdelijke aanduiding voor datum 3"/>
          <p:cNvSpPr>
            <a:spLocks noGrp="1"/>
          </p:cNvSpPr>
          <p:nvPr>
            <p:ph type="dt" sz="half" idx="10"/>
          </p:nvPr>
        </p:nvSpPr>
        <p:spPr/>
        <p:txBody>
          <a:bodyPr/>
          <a:lstStyle/>
          <a:p>
            <a:endParaRPr lang="nl-NL" noProof="1"/>
          </a:p>
        </p:txBody>
      </p:sp>
    </p:spTree>
    <p:extLst>
      <p:ext uri="{BB962C8B-B14F-4D97-AF65-F5344CB8AC3E}">
        <p14:creationId xmlns:p14="http://schemas.microsoft.com/office/powerpoint/2010/main" val="354425211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755103" y="1983220"/>
            <a:ext cx="10434265" cy="4128822"/>
          </a:xfrm>
        </p:spPr>
        <p:txBody>
          <a:bodyPr/>
          <a:lstStyle/>
          <a:p>
            <a:pPr algn="ctr"/>
            <a:r>
              <a:rPr lang="nl-NL" i="1" dirty="0"/>
              <a:t>Ik zweer/beloof dat ik de geneeskunst zo goed als ik kan zal uitoefenen ten dienste van mijn medemens. Ik zal zorgen voor zieken, gezondheid bevorderen en lijden verlichten. Ik stel het </a:t>
            </a:r>
            <a:r>
              <a:rPr lang="nl-NL" i="1" dirty="0">
                <a:solidFill>
                  <a:srgbClr val="FF0000"/>
                </a:solidFill>
              </a:rPr>
              <a:t>belang van de patiënt voorop</a:t>
            </a:r>
            <a:r>
              <a:rPr lang="nl-NL" i="1" dirty="0"/>
              <a:t> en eerbiedig zijn opvattingen. Ik zal aan de patiënt </a:t>
            </a:r>
            <a:r>
              <a:rPr lang="nl-NL" i="1" dirty="0">
                <a:solidFill>
                  <a:srgbClr val="FF0000"/>
                </a:solidFill>
              </a:rPr>
              <a:t>geen schade </a:t>
            </a:r>
            <a:r>
              <a:rPr lang="nl-NL" i="1" dirty="0"/>
              <a:t>doen. Ik luister en zal hem goed inlichten. Ik zal </a:t>
            </a:r>
            <a:r>
              <a:rPr lang="nl-NL" i="1" dirty="0">
                <a:solidFill>
                  <a:srgbClr val="FF0000"/>
                </a:solidFill>
              </a:rPr>
              <a:t>geheim houden </a:t>
            </a:r>
            <a:r>
              <a:rPr lang="nl-NL" i="1" dirty="0"/>
              <a:t>wat mij is toevertrouwd.</a:t>
            </a:r>
            <a:endParaRPr lang="nl-NL" dirty="0"/>
          </a:p>
          <a:p>
            <a:pPr algn="ctr"/>
            <a:r>
              <a:rPr lang="nl-NL" i="1" dirty="0"/>
              <a:t>Ik zal de geneeskundige kennis van mijzelf en anderen bevorderen. Ik erken </a:t>
            </a:r>
            <a:r>
              <a:rPr lang="nl-NL" i="1" dirty="0">
                <a:solidFill>
                  <a:srgbClr val="FF0000"/>
                </a:solidFill>
              </a:rPr>
              <a:t>de grenzen </a:t>
            </a:r>
            <a:r>
              <a:rPr lang="nl-NL" i="1" dirty="0"/>
              <a:t>van mijn mogelijkheden. Ik zal mij </a:t>
            </a:r>
            <a:r>
              <a:rPr lang="nl-NL" i="1" dirty="0">
                <a:solidFill>
                  <a:srgbClr val="FF0000"/>
                </a:solidFill>
              </a:rPr>
              <a:t>open en toetsbaar opstellen</a:t>
            </a:r>
            <a:r>
              <a:rPr lang="nl-NL" i="1" dirty="0"/>
              <a:t>.</a:t>
            </a:r>
            <a:endParaRPr lang="nl-NL" dirty="0"/>
          </a:p>
          <a:p>
            <a:pPr algn="ctr"/>
            <a:r>
              <a:rPr lang="nl-NL" i="1" dirty="0"/>
              <a:t>Ik ken mijn </a:t>
            </a:r>
            <a:r>
              <a:rPr lang="nl-NL" i="1" dirty="0">
                <a:solidFill>
                  <a:srgbClr val="FF0000"/>
                </a:solidFill>
              </a:rPr>
              <a:t>verantwoordelijkheid voor de samenleving </a:t>
            </a:r>
            <a:r>
              <a:rPr lang="nl-NL" i="1" dirty="0"/>
              <a:t>en zal de beschikbaarheid en </a:t>
            </a:r>
            <a:r>
              <a:rPr lang="nl-NL" i="1" dirty="0">
                <a:solidFill>
                  <a:srgbClr val="FF0000"/>
                </a:solidFill>
              </a:rPr>
              <a:t>toegankelijkheid </a:t>
            </a:r>
            <a:r>
              <a:rPr lang="nl-NL" i="1" dirty="0"/>
              <a:t>van de gezondheidszorg bevorderen. Ik maak geen misbruik van mijn medische kennis, ook niet onder druk. Ik zal zo het beroep </a:t>
            </a:r>
            <a:r>
              <a:rPr lang="nl-NL" i="1" dirty="0">
                <a:solidFill>
                  <a:srgbClr val="FF0000"/>
                </a:solidFill>
              </a:rPr>
              <a:t>van arts in ere </a:t>
            </a:r>
            <a:r>
              <a:rPr lang="nl-NL" i="1" dirty="0"/>
              <a:t>houden.</a:t>
            </a:r>
            <a:endParaRPr lang="nl-NL" dirty="0"/>
          </a:p>
          <a:p>
            <a:pPr algn="ctr"/>
            <a:r>
              <a:rPr lang="nl-NL" i="1" dirty="0"/>
              <a:t>Dat beloof ik of Zo waarlijk helpe mij God almachtig</a:t>
            </a:r>
            <a:r>
              <a:rPr lang="nl-NL" dirty="0"/>
              <a:t>.</a:t>
            </a:r>
          </a:p>
          <a:p>
            <a:pPr algn="ctr"/>
            <a:r>
              <a:rPr lang="nl-NL" dirty="0"/>
              <a:t> </a:t>
            </a:r>
          </a:p>
        </p:txBody>
      </p:sp>
      <p:sp>
        <p:nvSpPr>
          <p:cNvPr id="3" name="Titel 2"/>
          <p:cNvSpPr>
            <a:spLocks noGrp="1"/>
          </p:cNvSpPr>
          <p:nvPr>
            <p:ph type="title"/>
          </p:nvPr>
        </p:nvSpPr>
        <p:spPr>
          <a:xfrm>
            <a:off x="2554455" y="1311727"/>
            <a:ext cx="6480000" cy="576000"/>
          </a:xfrm>
        </p:spPr>
        <p:txBody>
          <a:bodyPr/>
          <a:lstStyle/>
          <a:p>
            <a:pPr algn="ctr"/>
            <a:r>
              <a:rPr lang="nl-NL" dirty="0"/>
              <a:t>Artseneed</a:t>
            </a:r>
          </a:p>
        </p:txBody>
      </p:sp>
      <p:sp>
        <p:nvSpPr>
          <p:cNvPr id="4" name="Tijdelijke aanduiding voor datum 3"/>
          <p:cNvSpPr>
            <a:spLocks noGrp="1"/>
          </p:cNvSpPr>
          <p:nvPr>
            <p:ph type="dt" sz="half" idx="10"/>
          </p:nvPr>
        </p:nvSpPr>
        <p:spPr/>
        <p:txBody>
          <a:bodyPr/>
          <a:lstStyle/>
          <a:p>
            <a:endParaRPr lang="nl-NL" noProof="1"/>
          </a:p>
        </p:txBody>
      </p:sp>
    </p:spTree>
    <p:extLst>
      <p:ext uri="{BB962C8B-B14F-4D97-AF65-F5344CB8AC3E}">
        <p14:creationId xmlns:p14="http://schemas.microsoft.com/office/powerpoint/2010/main" val="2622319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755103" y="1983220"/>
            <a:ext cx="10434265" cy="4128822"/>
          </a:xfrm>
        </p:spPr>
        <p:txBody>
          <a:bodyPr/>
          <a:lstStyle/>
          <a:p>
            <a:pPr algn="ctr"/>
            <a:r>
              <a:rPr lang="nl-NL" i="1" dirty="0"/>
              <a:t>Ik zweer/beloof dat ik de geneeskunst zo goed als ik kan zal uitoefenen ten dienste van mijn medemens. Ik zal zorgen voor zieken, gezondheid bevorderen en lijden verlichten. Ik stel het </a:t>
            </a:r>
            <a:r>
              <a:rPr lang="nl-NL" i="1" dirty="0">
                <a:solidFill>
                  <a:srgbClr val="FF0000"/>
                </a:solidFill>
              </a:rPr>
              <a:t>belang van de patiënt voorop</a:t>
            </a:r>
            <a:r>
              <a:rPr lang="nl-NL" i="1" dirty="0"/>
              <a:t> en eerbiedig zijn opvattingen. Ik zal aan de patiënt </a:t>
            </a:r>
            <a:r>
              <a:rPr lang="nl-NL" i="1" dirty="0">
                <a:solidFill>
                  <a:srgbClr val="FF0000"/>
                </a:solidFill>
              </a:rPr>
              <a:t>geen schade </a:t>
            </a:r>
            <a:r>
              <a:rPr lang="nl-NL" i="1" dirty="0"/>
              <a:t>doen. Ik luister en zal hem goed inlichten. Ik zal </a:t>
            </a:r>
            <a:r>
              <a:rPr lang="nl-NL" i="1" dirty="0">
                <a:solidFill>
                  <a:srgbClr val="FF0000"/>
                </a:solidFill>
              </a:rPr>
              <a:t>geheim houden </a:t>
            </a:r>
            <a:r>
              <a:rPr lang="nl-NL" i="1" dirty="0"/>
              <a:t>wat mij is toevertrouwd.</a:t>
            </a:r>
            <a:endParaRPr lang="nl-NL" dirty="0"/>
          </a:p>
          <a:p>
            <a:pPr algn="ctr"/>
            <a:r>
              <a:rPr lang="nl-NL" i="1" dirty="0"/>
              <a:t>Ik zal de geneeskundige kennis van mijzelf en anderen bevorderen. Ik erken </a:t>
            </a:r>
            <a:r>
              <a:rPr lang="nl-NL" i="1" dirty="0">
                <a:solidFill>
                  <a:srgbClr val="FF0000"/>
                </a:solidFill>
              </a:rPr>
              <a:t>de grenzen </a:t>
            </a:r>
            <a:r>
              <a:rPr lang="nl-NL" i="1" dirty="0"/>
              <a:t>van mijn mogelijkheden. Ik zal mij </a:t>
            </a:r>
            <a:r>
              <a:rPr lang="nl-NL" i="1" dirty="0">
                <a:solidFill>
                  <a:srgbClr val="FF0000"/>
                </a:solidFill>
              </a:rPr>
              <a:t>open en toetsbaar opstellen</a:t>
            </a:r>
            <a:r>
              <a:rPr lang="nl-NL" i="1" dirty="0"/>
              <a:t>.</a:t>
            </a:r>
            <a:endParaRPr lang="nl-NL" dirty="0"/>
          </a:p>
          <a:p>
            <a:pPr algn="ctr"/>
            <a:r>
              <a:rPr lang="nl-NL" i="1" dirty="0"/>
              <a:t>Ik ken mijn </a:t>
            </a:r>
            <a:r>
              <a:rPr lang="nl-NL" i="1" dirty="0">
                <a:solidFill>
                  <a:srgbClr val="FF0000"/>
                </a:solidFill>
                <a:highlight>
                  <a:srgbClr val="FFFF00"/>
                </a:highlight>
              </a:rPr>
              <a:t>verantwoordelijkheid voor de samenleving </a:t>
            </a:r>
            <a:r>
              <a:rPr lang="nl-NL" i="1" dirty="0"/>
              <a:t>en zal de beschikbaarheid en </a:t>
            </a:r>
            <a:r>
              <a:rPr lang="nl-NL" i="1" dirty="0">
                <a:solidFill>
                  <a:srgbClr val="FF0000"/>
                </a:solidFill>
              </a:rPr>
              <a:t>toegankelijkheid </a:t>
            </a:r>
            <a:r>
              <a:rPr lang="nl-NL" i="1" dirty="0"/>
              <a:t>van de gezondheidszorg bevorderen. Ik maak geen misbruik van mijn medische kennis, ook niet onder druk. Ik zal zo het beroep </a:t>
            </a:r>
            <a:r>
              <a:rPr lang="nl-NL" i="1" dirty="0">
                <a:solidFill>
                  <a:srgbClr val="FF0000"/>
                </a:solidFill>
              </a:rPr>
              <a:t>van arts in ere </a:t>
            </a:r>
            <a:r>
              <a:rPr lang="nl-NL" i="1" dirty="0"/>
              <a:t>houden.</a:t>
            </a:r>
            <a:endParaRPr lang="nl-NL" dirty="0"/>
          </a:p>
          <a:p>
            <a:pPr algn="ctr"/>
            <a:r>
              <a:rPr lang="nl-NL" i="1" dirty="0"/>
              <a:t>Dat beloof ik of Zo waarlijk helpe mij God almachtig</a:t>
            </a:r>
            <a:r>
              <a:rPr lang="nl-NL" dirty="0"/>
              <a:t>.</a:t>
            </a:r>
          </a:p>
          <a:p>
            <a:pPr algn="ctr"/>
            <a:r>
              <a:rPr lang="nl-NL" dirty="0"/>
              <a:t> </a:t>
            </a:r>
          </a:p>
        </p:txBody>
      </p:sp>
      <p:sp>
        <p:nvSpPr>
          <p:cNvPr id="3" name="Titel 2"/>
          <p:cNvSpPr>
            <a:spLocks noGrp="1"/>
          </p:cNvSpPr>
          <p:nvPr>
            <p:ph type="title"/>
          </p:nvPr>
        </p:nvSpPr>
        <p:spPr>
          <a:xfrm>
            <a:off x="2554455" y="1311727"/>
            <a:ext cx="6480000" cy="576000"/>
          </a:xfrm>
        </p:spPr>
        <p:txBody>
          <a:bodyPr/>
          <a:lstStyle/>
          <a:p>
            <a:pPr algn="ctr"/>
            <a:r>
              <a:rPr lang="nl-NL" dirty="0"/>
              <a:t>Artseneed</a:t>
            </a:r>
          </a:p>
        </p:txBody>
      </p:sp>
      <p:sp>
        <p:nvSpPr>
          <p:cNvPr id="4" name="Tijdelijke aanduiding voor datum 3"/>
          <p:cNvSpPr>
            <a:spLocks noGrp="1"/>
          </p:cNvSpPr>
          <p:nvPr>
            <p:ph type="dt" sz="half" idx="10"/>
          </p:nvPr>
        </p:nvSpPr>
        <p:spPr/>
        <p:txBody>
          <a:bodyPr/>
          <a:lstStyle/>
          <a:p>
            <a:endParaRPr lang="nl-NL" noProof="1"/>
          </a:p>
        </p:txBody>
      </p:sp>
    </p:spTree>
    <p:extLst>
      <p:ext uri="{BB962C8B-B14F-4D97-AF65-F5344CB8AC3E}">
        <p14:creationId xmlns:p14="http://schemas.microsoft.com/office/powerpoint/2010/main" val="3749487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53BFBFC-95B6-AB75-4E51-67D1140E9FCC}"/>
              </a:ext>
            </a:extLst>
          </p:cNvPr>
          <p:cNvSpPr>
            <a:spLocks noGrp="1"/>
          </p:cNvSpPr>
          <p:nvPr>
            <p:ph type="title"/>
          </p:nvPr>
        </p:nvSpPr>
        <p:spPr>
          <a:xfrm>
            <a:off x="2550975" y="625812"/>
            <a:ext cx="6480000" cy="576000"/>
          </a:xfrm>
        </p:spPr>
        <p:txBody>
          <a:bodyPr/>
          <a:lstStyle/>
          <a:p>
            <a:pPr algn="ctr"/>
            <a:r>
              <a:rPr lang="nl-NL" dirty="0"/>
              <a:t>Gedragsregels</a:t>
            </a:r>
          </a:p>
        </p:txBody>
      </p:sp>
      <p:sp>
        <p:nvSpPr>
          <p:cNvPr id="7" name="Tijdelijke aanduiding voor inhoud 6">
            <a:extLst>
              <a:ext uri="{FF2B5EF4-FFF2-40B4-BE49-F238E27FC236}">
                <a16:creationId xmlns:a16="http://schemas.microsoft.com/office/drawing/2014/main" id="{7B3B1AB1-DD03-9AFF-DB5D-CE9D37787905}"/>
              </a:ext>
            </a:extLst>
          </p:cNvPr>
          <p:cNvSpPr>
            <a:spLocks noGrp="1"/>
          </p:cNvSpPr>
          <p:nvPr>
            <p:ph idx="1"/>
          </p:nvPr>
        </p:nvSpPr>
        <p:spPr>
          <a:xfrm>
            <a:off x="480599" y="1087505"/>
            <a:ext cx="4966815" cy="5324260"/>
          </a:xfrm>
        </p:spPr>
        <p:txBody>
          <a:bodyPr/>
          <a:lstStyle/>
          <a:p>
            <a:pPr marL="342900" lvl="0" indent="-342900">
              <a:lnSpc>
                <a:spcPct val="100000"/>
              </a:lnSpc>
              <a:buFont typeface="+mj-lt"/>
              <a:buAutoNum type="arabicPeriod"/>
            </a:pPr>
            <a:r>
              <a:rPr lang="nl-NL" sz="1400" dirty="0">
                <a:effectLst/>
                <a:latin typeface="Century Gothic" panose="020B0502020202020204" pitchFamily="34" charset="0"/>
                <a:ea typeface="Calibri" panose="020F0502020204030204" pitchFamily="34" charset="0"/>
                <a:cs typeface="Times New Roman" panose="02020603050405020304" pitchFamily="18" charset="0"/>
              </a:rPr>
              <a:t>Als arts zet je de gezondheid en het welzijn van de patiënt voorop en breng je de patiënt geen onnodige schade toe. Dat doe je vanuit goed </a:t>
            </a:r>
            <a:r>
              <a:rPr lang="nl-NL" sz="1400" dirty="0" err="1">
                <a:effectLst/>
                <a:latin typeface="Century Gothic" panose="020B0502020202020204" pitchFamily="34" charset="0"/>
                <a:ea typeface="Calibri" panose="020F0502020204030204" pitchFamily="34" charset="0"/>
                <a:cs typeface="Times New Roman" panose="02020603050405020304" pitchFamily="18" charset="0"/>
              </a:rPr>
              <a:t>hulpverlenerschap</a:t>
            </a:r>
            <a:r>
              <a:rPr lang="nl-NL" sz="1400" dirty="0">
                <a:effectLst/>
                <a:latin typeface="Century Gothic" panose="020B0502020202020204" pitchFamily="34" charset="0"/>
                <a:ea typeface="Calibri" panose="020F0502020204030204" pitchFamily="34" charset="0"/>
                <a:cs typeface="Times New Roman" panose="02020603050405020304" pitchFamily="18" charset="0"/>
              </a:rPr>
              <a:t>. </a:t>
            </a:r>
          </a:p>
          <a:p>
            <a:pPr marL="342900" lvl="0" indent="-342900">
              <a:lnSpc>
                <a:spcPct val="100000"/>
              </a:lnSpc>
              <a:buFont typeface="+mj-lt"/>
              <a:buAutoNum type="arabicPeriod"/>
            </a:pPr>
            <a:r>
              <a:rPr lang="nl-NL" sz="1400" dirty="0">
                <a:effectLst/>
                <a:latin typeface="Century Gothic" panose="020B0502020202020204" pitchFamily="34" charset="0"/>
                <a:ea typeface="Calibri" panose="020F0502020204030204" pitchFamily="34" charset="0"/>
                <a:cs typeface="Times New Roman" panose="02020603050405020304" pitchFamily="18" charset="0"/>
              </a:rPr>
              <a:t>Als arts draag je bij aan de beschikbaarheid en toegankelijkheid van de gezondheidszorg. Je behandelt iedereen in gelijke gevallen gelijk en in ongelijke gevallen ongelijk, en je discrimineert dan ook niet. </a:t>
            </a:r>
          </a:p>
          <a:p>
            <a:pPr marL="342900" lvl="0" indent="-342900">
              <a:lnSpc>
                <a:spcPct val="100000"/>
              </a:lnSpc>
              <a:buFont typeface="+mj-lt"/>
              <a:buAutoNum type="arabicPeriod"/>
            </a:pPr>
            <a:r>
              <a:rPr lang="nl-NL" sz="1400" dirty="0">
                <a:effectLst/>
                <a:latin typeface="Century Gothic" panose="020B0502020202020204" pitchFamily="34" charset="0"/>
                <a:ea typeface="Calibri" panose="020F0502020204030204" pitchFamily="34" charset="0"/>
                <a:cs typeface="Times New Roman" panose="02020603050405020304" pitchFamily="18" charset="0"/>
              </a:rPr>
              <a:t>Als arts respecteer je de autonomie van de patiënt. Je nodigt de patiënt uit tot gezamenlijke besluitvorming en stelt haar of hem in staat een geïnformeerde beslissing te nemen. </a:t>
            </a:r>
          </a:p>
          <a:p>
            <a:pPr marL="342900" lvl="0" indent="-342900">
              <a:lnSpc>
                <a:spcPct val="100000"/>
              </a:lnSpc>
              <a:buFont typeface="+mj-lt"/>
              <a:buAutoNum type="arabicPeriod"/>
            </a:pPr>
            <a:r>
              <a:rPr lang="nl-NL" sz="1400" dirty="0">
                <a:effectLst/>
                <a:latin typeface="Century Gothic" panose="020B0502020202020204" pitchFamily="34" charset="0"/>
                <a:ea typeface="Calibri" panose="020F0502020204030204" pitchFamily="34" charset="0"/>
                <a:cs typeface="Times New Roman" panose="02020603050405020304" pitchFamily="18" charset="0"/>
              </a:rPr>
              <a:t>Als arts ga je respectvol om met je patiënt en neem je professionele grenzen in acht. Je onthoudt je van ongewenst, grensoverschrijdend en ontwrichtend gedrag. </a:t>
            </a:r>
          </a:p>
          <a:p>
            <a:pPr marL="342900" lvl="0" indent="-342900">
              <a:lnSpc>
                <a:spcPct val="100000"/>
              </a:lnSpc>
              <a:buFont typeface="+mj-lt"/>
              <a:buAutoNum type="arabicPeriod"/>
            </a:pPr>
            <a:r>
              <a:rPr lang="nl-NL" sz="1400" dirty="0">
                <a:effectLst/>
                <a:latin typeface="Century Gothic" panose="020B0502020202020204" pitchFamily="34" charset="0"/>
                <a:ea typeface="Calibri" panose="020F0502020204030204" pitchFamily="34" charset="0"/>
                <a:cs typeface="Times New Roman" panose="02020603050405020304" pitchFamily="18" charset="0"/>
              </a:rPr>
              <a:t>Als arts bewaak en bevorder je de vertrouwensrelatie met de patiënt. Je houdt geheim wat je tijdens je beroepsuitoefening te weten komt over de patiënt. </a:t>
            </a:r>
          </a:p>
          <a:p>
            <a:pPr marL="342900" lvl="0" indent="-342900">
              <a:lnSpc>
                <a:spcPct val="100000"/>
              </a:lnSpc>
              <a:buFont typeface="+mj-lt"/>
              <a:buAutoNum type="arabicPeriod"/>
            </a:pPr>
            <a:r>
              <a:rPr lang="nl-NL" sz="1400" dirty="0">
                <a:effectLst/>
                <a:latin typeface="Century Gothic" panose="020B0502020202020204" pitchFamily="34" charset="0"/>
                <a:ea typeface="Calibri" panose="020F0502020204030204" pitchFamily="34" charset="0"/>
                <a:cs typeface="Times New Roman" panose="02020603050405020304" pitchFamily="18" charset="0"/>
              </a:rPr>
              <a:t>Als arts zorg je goed voor je eigen veiligheid, gezondheid en welzijn. Je zoekt hulp als dit nodig is. </a:t>
            </a:r>
          </a:p>
          <a:p>
            <a:pPr marL="342900" indent="-342900">
              <a:lnSpc>
                <a:spcPct val="100000"/>
              </a:lnSpc>
              <a:buFont typeface="+mj-lt"/>
              <a:buAutoNum type="arabicPeriod"/>
            </a:pPr>
            <a:r>
              <a:rPr lang="nl-NL" sz="1400" dirty="0">
                <a:effectLst/>
                <a:latin typeface="Century Gothic" panose="020B0502020202020204" pitchFamily="34" charset="0"/>
                <a:ea typeface="Calibri" panose="020F0502020204030204" pitchFamily="34" charset="0"/>
                <a:cs typeface="Times New Roman" panose="02020603050405020304" pitchFamily="18" charset="0"/>
              </a:rPr>
              <a:t>Als arts verleen je goede zorg in overeenstemming met de professionele standaard, waaronder kwaliteitsstandaarden. </a:t>
            </a:r>
          </a:p>
          <a:p>
            <a:pPr marL="342900" lvl="0" indent="-342900">
              <a:lnSpc>
                <a:spcPct val="100000"/>
              </a:lnSpc>
              <a:buFont typeface="+mj-lt"/>
              <a:buAutoNum type="arabicPeriod"/>
            </a:pPr>
            <a:endParaRPr lang="nl-NL" sz="1400" dirty="0">
              <a:effectLst/>
              <a:latin typeface="Century Gothic" panose="020B0502020202020204" pitchFamily="34" charset="0"/>
              <a:ea typeface="Calibri" panose="020F0502020204030204" pitchFamily="34" charset="0"/>
              <a:cs typeface="Times New Roman" panose="02020603050405020304" pitchFamily="18" charset="0"/>
            </a:endParaRPr>
          </a:p>
          <a:p>
            <a:endParaRPr lang="nl-NL" dirty="0"/>
          </a:p>
        </p:txBody>
      </p:sp>
      <p:sp>
        <p:nvSpPr>
          <p:cNvPr id="9" name="Tijdelijke aanduiding voor inhoud 8">
            <a:extLst>
              <a:ext uri="{FF2B5EF4-FFF2-40B4-BE49-F238E27FC236}">
                <a16:creationId xmlns:a16="http://schemas.microsoft.com/office/drawing/2014/main" id="{8B3FCE29-1390-2180-D10A-BA500C7251D7}"/>
              </a:ext>
            </a:extLst>
          </p:cNvPr>
          <p:cNvSpPr>
            <a:spLocks noGrp="1"/>
          </p:cNvSpPr>
          <p:nvPr>
            <p:ph idx="16"/>
          </p:nvPr>
        </p:nvSpPr>
        <p:spPr>
          <a:xfrm>
            <a:off x="5447414" y="1087505"/>
            <a:ext cx="5982586" cy="5439125"/>
          </a:xfrm>
        </p:spPr>
        <p:txBody>
          <a:bodyPr/>
          <a:lstStyle/>
          <a:p>
            <a:pPr marL="342900" lvl="0" indent="-342900">
              <a:lnSpc>
                <a:spcPct val="100000"/>
              </a:lnSpc>
              <a:buFont typeface="+mj-lt"/>
              <a:buAutoNum type="arabicPeriod" startAt="8"/>
            </a:pPr>
            <a:r>
              <a:rPr lang="nl-NL" sz="1400" dirty="0">
                <a:effectLst/>
                <a:latin typeface="Century Gothic" panose="020B0502020202020204" pitchFamily="34" charset="0"/>
                <a:ea typeface="Calibri" panose="020F0502020204030204" pitchFamily="34" charset="0"/>
                <a:cs typeface="Times New Roman" panose="02020603050405020304" pitchFamily="18" charset="0"/>
              </a:rPr>
              <a:t>Als arts blijf je binnen de grenzen van je eigen kennen en kunnen. Ook onthoud je je van handelingen en uitingen die daarbuiten liggen. </a:t>
            </a:r>
          </a:p>
          <a:p>
            <a:pPr marL="342900" lvl="0" indent="-342900">
              <a:lnSpc>
                <a:spcPct val="100000"/>
              </a:lnSpc>
              <a:buFont typeface="+mj-lt"/>
              <a:buAutoNum type="arabicPeriod" startAt="8"/>
            </a:pPr>
            <a:r>
              <a:rPr lang="nl-NL" sz="1400" dirty="0">
                <a:effectLst/>
                <a:latin typeface="Century Gothic" panose="020B0502020202020204" pitchFamily="34" charset="0"/>
                <a:ea typeface="Calibri" panose="020F0502020204030204" pitchFamily="34" charset="0"/>
                <a:cs typeface="Times New Roman" panose="02020603050405020304" pitchFamily="18" charset="0"/>
              </a:rPr>
              <a:t>Als arts neem je verantwoordelijkheid voor je handelen. Je stelt je open, leerbaar en toetsbaar op. </a:t>
            </a:r>
          </a:p>
          <a:p>
            <a:pPr marL="342900" lvl="0" indent="-342900">
              <a:lnSpc>
                <a:spcPct val="100000"/>
              </a:lnSpc>
              <a:buFont typeface="+mj-lt"/>
              <a:buAutoNum type="arabicPeriod" startAt="8"/>
            </a:pPr>
            <a:r>
              <a:rPr lang="nl-NL" sz="1400" dirty="0">
                <a:effectLst/>
                <a:latin typeface="Century Gothic" panose="020B0502020202020204" pitchFamily="34" charset="0"/>
                <a:ea typeface="Calibri" panose="020F0502020204030204" pitchFamily="34" charset="0"/>
                <a:cs typeface="Times New Roman" panose="02020603050405020304" pitchFamily="18" charset="0"/>
              </a:rPr>
              <a:t>Als arts ga je respectvol om met je collega’s. Je adviseert, begeleidt en steunt hen en werkt met hen samen. Je onthoudt je van ongewenst, grensoverschrijdend of ontwrichtend gedrag. </a:t>
            </a:r>
          </a:p>
          <a:p>
            <a:pPr marL="342900" lvl="0" indent="-342900">
              <a:lnSpc>
                <a:spcPct val="100000"/>
              </a:lnSpc>
              <a:buFont typeface="+mj-lt"/>
              <a:buAutoNum type="arabicPeriod" startAt="8"/>
            </a:pPr>
            <a:r>
              <a:rPr lang="nl-NL" sz="1400" dirty="0">
                <a:effectLst/>
                <a:latin typeface="Century Gothic" panose="020B0502020202020204" pitchFamily="34" charset="0"/>
                <a:ea typeface="Calibri" panose="020F0502020204030204" pitchFamily="34" charset="0"/>
                <a:cs typeface="Times New Roman" panose="02020603050405020304" pitchFamily="18" charset="0"/>
              </a:rPr>
              <a:t>Als je als arts geen gevolg kunt geven aan de hulpvraag van de patiënt vanwege je geweten, dan stel je haar of hem hiervan op de hoogte en breng je haar of hem in contact met een collega. Een beroep op je geweten mag niet leiden tot ernstig nadeel bij de patiënt. </a:t>
            </a:r>
          </a:p>
          <a:p>
            <a:pPr marL="342900" lvl="0" indent="-342900">
              <a:lnSpc>
                <a:spcPct val="100000"/>
              </a:lnSpc>
              <a:buFont typeface="+mj-lt"/>
              <a:buAutoNum type="arabicPeriod" startAt="8"/>
            </a:pPr>
            <a:r>
              <a:rPr lang="nl-NL" sz="1400" dirty="0">
                <a:effectLst/>
                <a:latin typeface="Century Gothic" panose="020B0502020202020204" pitchFamily="34" charset="0"/>
                <a:ea typeface="Calibri" panose="020F0502020204030204" pitchFamily="34" charset="0"/>
                <a:cs typeface="Times New Roman" panose="02020603050405020304" pitchFamily="18" charset="0"/>
              </a:rPr>
              <a:t>Als arts voorkom je belangenverstrengeling die de patiënt of die het vertrouwen in de gezondheidszorg kan schaden. En je bent transparant over je overige belangen. </a:t>
            </a:r>
          </a:p>
          <a:p>
            <a:pPr marL="342900" lvl="0" indent="-342900">
              <a:lnSpc>
                <a:spcPct val="100000"/>
              </a:lnSpc>
              <a:buFont typeface="+mj-lt"/>
              <a:buAutoNum type="arabicPeriod" startAt="8"/>
            </a:pPr>
            <a:r>
              <a:rPr lang="nl-NL" sz="1400" dirty="0">
                <a:effectLst/>
                <a:latin typeface="Century Gothic" panose="020B0502020202020204" pitchFamily="34" charset="0"/>
                <a:ea typeface="Calibri" panose="020F0502020204030204" pitchFamily="34" charset="0"/>
                <a:cs typeface="Times New Roman" panose="02020603050405020304" pitchFamily="18" charset="0"/>
              </a:rPr>
              <a:t>Als arts ben je maatschappelijk betrokken. Je erkent en signaleert de invloed van maatschappelijke factoren op gezondheid en welzijn. Zo draag je bij aan het verbeteren van de volksgezondheid. </a:t>
            </a:r>
          </a:p>
          <a:p>
            <a:pPr marL="342900" lvl="0" indent="-342900">
              <a:lnSpc>
                <a:spcPct val="100000"/>
              </a:lnSpc>
              <a:buFont typeface="+mj-lt"/>
              <a:buAutoNum type="arabicPeriod" startAt="8"/>
            </a:pPr>
            <a:r>
              <a:rPr lang="nl-NL" sz="1400" dirty="0">
                <a:effectLst/>
                <a:latin typeface="Century Gothic" panose="020B0502020202020204" pitchFamily="34" charset="0"/>
                <a:ea typeface="Calibri" panose="020F0502020204030204" pitchFamily="34" charset="0"/>
                <a:cs typeface="Times New Roman" panose="02020603050405020304" pitchFamily="18" charset="0"/>
              </a:rPr>
              <a:t>Als arts ben je je bewust van de relatie tussen gezondheid, klimaat en milieu. Je zet je in voor een duurzame zorgsector en gezonde leefwereld. </a:t>
            </a:r>
          </a:p>
          <a:p>
            <a:pPr marL="342900" lvl="0" indent="-342900">
              <a:lnSpc>
                <a:spcPct val="100000"/>
              </a:lnSpc>
              <a:buFont typeface="+mj-lt"/>
              <a:buAutoNum type="arabicPeriod" startAt="8"/>
            </a:pPr>
            <a:r>
              <a:rPr lang="nl-NL" sz="1400" dirty="0">
                <a:effectLst/>
                <a:latin typeface="Century Gothic" panose="020B0502020202020204" pitchFamily="34" charset="0"/>
                <a:ea typeface="Calibri" panose="020F0502020204030204" pitchFamily="34" charset="0"/>
                <a:cs typeface="Times New Roman" panose="02020603050405020304" pitchFamily="18" charset="0"/>
              </a:rPr>
              <a:t>Als arts draag je naar vermogen bij aan het bevorderen van de geneeskunde en de gezondheidszorg als geheel.</a:t>
            </a:r>
          </a:p>
          <a:p>
            <a:endParaRPr lang="nl-NL" dirty="0"/>
          </a:p>
        </p:txBody>
      </p:sp>
      <p:sp>
        <p:nvSpPr>
          <p:cNvPr id="5" name="Tijdelijke aanduiding voor voettekst 4">
            <a:extLst>
              <a:ext uri="{FF2B5EF4-FFF2-40B4-BE49-F238E27FC236}">
                <a16:creationId xmlns:a16="http://schemas.microsoft.com/office/drawing/2014/main" id="{8BF2F0FC-E91E-A52E-9886-551D1226ED40}"/>
              </a:ext>
            </a:extLst>
          </p:cNvPr>
          <p:cNvSpPr>
            <a:spLocks noGrp="1"/>
          </p:cNvSpPr>
          <p:nvPr>
            <p:ph type="ftr" sz="quarter" idx="3"/>
          </p:nvPr>
        </p:nvSpPr>
        <p:spPr/>
        <p:txBody>
          <a:bodyPr/>
          <a:lstStyle/>
          <a:p>
            <a:r>
              <a:rPr lang="nl-NL" noProof="1"/>
              <a:t> </a:t>
            </a:r>
          </a:p>
        </p:txBody>
      </p:sp>
      <p:sp>
        <p:nvSpPr>
          <p:cNvPr id="6" name="Tijdelijke aanduiding voor dianummer 5">
            <a:extLst>
              <a:ext uri="{FF2B5EF4-FFF2-40B4-BE49-F238E27FC236}">
                <a16:creationId xmlns:a16="http://schemas.microsoft.com/office/drawing/2014/main" id="{58661501-2684-A07C-07FD-EA73151C2E21}"/>
              </a:ext>
            </a:extLst>
          </p:cNvPr>
          <p:cNvSpPr>
            <a:spLocks noGrp="1"/>
          </p:cNvSpPr>
          <p:nvPr>
            <p:ph type="sldNum" sz="quarter" idx="4"/>
          </p:nvPr>
        </p:nvSpPr>
        <p:spPr/>
        <p:txBody>
          <a:bodyPr/>
          <a:lstStyle/>
          <a:p>
            <a:fld id="{1336C48C-F87C-4E4B-81EF-5027B17D1F61}" type="slidenum">
              <a:rPr lang="nl-NL" noProof="1" smtClean="0"/>
              <a:pPr/>
              <a:t>7</a:t>
            </a:fld>
            <a:endParaRPr lang="nl-NL" noProof="1"/>
          </a:p>
        </p:txBody>
      </p:sp>
    </p:spTree>
    <p:extLst>
      <p:ext uri="{BB962C8B-B14F-4D97-AF65-F5344CB8AC3E}">
        <p14:creationId xmlns:p14="http://schemas.microsoft.com/office/powerpoint/2010/main" val="50970030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53BFBFC-95B6-AB75-4E51-67D1140E9FCC}"/>
              </a:ext>
            </a:extLst>
          </p:cNvPr>
          <p:cNvSpPr>
            <a:spLocks noGrp="1"/>
          </p:cNvSpPr>
          <p:nvPr>
            <p:ph type="title"/>
          </p:nvPr>
        </p:nvSpPr>
        <p:spPr>
          <a:xfrm>
            <a:off x="2550975" y="625812"/>
            <a:ext cx="6480000" cy="576000"/>
          </a:xfrm>
        </p:spPr>
        <p:txBody>
          <a:bodyPr/>
          <a:lstStyle/>
          <a:p>
            <a:pPr algn="ctr"/>
            <a:r>
              <a:rPr lang="nl-NL" dirty="0"/>
              <a:t>Gedragsregels</a:t>
            </a:r>
          </a:p>
        </p:txBody>
      </p:sp>
      <p:sp>
        <p:nvSpPr>
          <p:cNvPr id="7" name="Tijdelijke aanduiding voor inhoud 6">
            <a:extLst>
              <a:ext uri="{FF2B5EF4-FFF2-40B4-BE49-F238E27FC236}">
                <a16:creationId xmlns:a16="http://schemas.microsoft.com/office/drawing/2014/main" id="{7B3B1AB1-DD03-9AFF-DB5D-CE9D37787905}"/>
              </a:ext>
            </a:extLst>
          </p:cNvPr>
          <p:cNvSpPr>
            <a:spLocks noGrp="1"/>
          </p:cNvSpPr>
          <p:nvPr>
            <p:ph idx="1"/>
          </p:nvPr>
        </p:nvSpPr>
        <p:spPr>
          <a:xfrm>
            <a:off x="480599" y="1087505"/>
            <a:ext cx="4966815" cy="5324260"/>
          </a:xfrm>
        </p:spPr>
        <p:txBody>
          <a:bodyPr/>
          <a:lstStyle/>
          <a:p>
            <a:pPr marL="342900" lvl="0" indent="-342900">
              <a:lnSpc>
                <a:spcPct val="100000"/>
              </a:lnSpc>
              <a:buFont typeface="+mj-lt"/>
              <a:buAutoNum type="arabicPeriod"/>
            </a:pPr>
            <a:r>
              <a:rPr lang="nl-NL" sz="1400" dirty="0">
                <a:effectLst/>
                <a:latin typeface="Century Gothic" panose="020B0502020202020204" pitchFamily="34" charset="0"/>
                <a:ea typeface="Calibri" panose="020F0502020204030204" pitchFamily="34" charset="0"/>
                <a:cs typeface="Times New Roman" panose="02020603050405020304" pitchFamily="18" charset="0"/>
              </a:rPr>
              <a:t>Als arts zet je de gezondheid en het welzijn van de patiënt voorop en breng je de patiënt geen onnodige schade toe. Dat doe je vanuit goed </a:t>
            </a:r>
            <a:r>
              <a:rPr lang="nl-NL" sz="1400" dirty="0" err="1">
                <a:effectLst/>
                <a:latin typeface="Century Gothic" panose="020B0502020202020204" pitchFamily="34" charset="0"/>
                <a:ea typeface="Calibri" panose="020F0502020204030204" pitchFamily="34" charset="0"/>
                <a:cs typeface="Times New Roman" panose="02020603050405020304" pitchFamily="18" charset="0"/>
              </a:rPr>
              <a:t>hulpverlenerschap</a:t>
            </a:r>
            <a:r>
              <a:rPr lang="nl-NL" sz="1400" dirty="0">
                <a:effectLst/>
                <a:latin typeface="Century Gothic" panose="020B0502020202020204" pitchFamily="34" charset="0"/>
                <a:ea typeface="Calibri" panose="020F0502020204030204" pitchFamily="34" charset="0"/>
                <a:cs typeface="Times New Roman" panose="02020603050405020304" pitchFamily="18" charset="0"/>
              </a:rPr>
              <a:t>. </a:t>
            </a:r>
          </a:p>
          <a:p>
            <a:pPr marL="342900" lvl="0" indent="-342900">
              <a:lnSpc>
                <a:spcPct val="100000"/>
              </a:lnSpc>
              <a:buFont typeface="+mj-lt"/>
              <a:buAutoNum type="arabicPeriod"/>
            </a:pPr>
            <a:r>
              <a:rPr lang="nl-NL" sz="1400" dirty="0">
                <a:effectLst/>
                <a:latin typeface="Century Gothic" panose="020B0502020202020204" pitchFamily="34" charset="0"/>
                <a:ea typeface="Calibri" panose="020F0502020204030204" pitchFamily="34" charset="0"/>
                <a:cs typeface="Times New Roman" panose="02020603050405020304" pitchFamily="18" charset="0"/>
              </a:rPr>
              <a:t>Als arts draag je bij aan de beschikbaarheid en toegankelijkheid van de gezondheidszorg. Je behandelt iedereen in gelijke gevallen gelijk en in ongelijke gevallen ongelijk, en je discrimineert dan ook niet. </a:t>
            </a:r>
          </a:p>
          <a:p>
            <a:pPr marL="342900" lvl="0" indent="-342900">
              <a:lnSpc>
                <a:spcPct val="100000"/>
              </a:lnSpc>
              <a:buFont typeface="+mj-lt"/>
              <a:buAutoNum type="arabicPeriod"/>
            </a:pPr>
            <a:r>
              <a:rPr lang="nl-NL" sz="1400" dirty="0">
                <a:effectLst/>
                <a:latin typeface="Century Gothic" panose="020B0502020202020204" pitchFamily="34" charset="0"/>
                <a:ea typeface="Calibri" panose="020F0502020204030204" pitchFamily="34" charset="0"/>
                <a:cs typeface="Times New Roman" panose="02020603050405020304" pitchFamily="18" charset="0"/>
              </a:rPr>
              <a:t>Als arts respecteer je de autonomie van de patiënt. Je nodigt de patiënt uit tot gezamenlijke besluitvorming en stelt haar of hem in staat een geïnformeerde beslissing te nemen. </a:t>
            </a:r>
          </a:p>
          <a:p>
            <a:pPr marL="342900" lvl="0" indent="-342900">
              <a:lnSpc>
                <a:spcPct val="100000"/>
              </a:lnSpc>
              <a:buFont typeface="+mj-lt"/>
              <a:buAutoNum type="arabicPeriod"/>
            </a:pPr>
            <a:r>
              <a:rPr lang="nl-NL" sz="1400" dirty="0">
                <a:effectLst/>
                <a:latin typeface="Century Gothic" panose="020B0502020202020204" pitchFamily="34" charset="0"/>
                <a:ea typeface="Calibri" panose="020F0502020204030204" pitchFamily="34" charset="0"/>
                <a:cs typeface="Times New Roman" panose="02020603050405020304" pitchFamily="18" charset="0"/>
              </a:rPr>
              <a:t>Als arts ga je respectvol om met je patiënt en neem je professionele grenzen in acht. Je onthoudt je van ongewenst, grensoverschrijdend en ontwrichtend gedrag. </a:t>
            </a:r>
          </a:p>
          <a:p>
            <a:pPr marL="342900" lvl="0" indent="-342900">
              <a:lnSpc>
                <a:spcPct val="100000"/>
              </a:lnSpc>
              <a:buFont typeface="+mj-lt"/>
              <a:buAutoNum type="arabicPeriod"/>
            </a:pPr>
            <a:r>
              <a:rPr lang="nl-NL" sz="1400" dirty="0">
                <a:effectLst/>
                <a:latin typeface="Century Gothic" panose="020B0502020202020204" pitchFamily="34" charset="0"/>
                <a:ea typeface="Calibri" panose="020F0502020204030204" pitchFamily="34" charset="0"/>
                <a:cs typeface="Times New Roman" panose="02020603050405020304" pitchFamily="18" charset="0"/>
              </a:rPr>
              <a:t>Als arts bewaak en bevorder je de vertrouwensrelatie met de patiënt. Je houdt geheim wat je tijdens je beroepsuitoefening te weten komt over de patiënt. </a:t>
            </a:r>
          </a:p>
          <a:p>
            <a:pPr marL="342900" lvl="0" indent="-342900">
              <a:lnSpc>
                <a:spcPct val="100000"/>
              </a:lnSpc>
              <a:buFont typeface="+mj-lt"/>
              <a:buAutoNum type="arabicPeriod"/>
            </a:pPr>
            <a:r>
              <a:rPr lang="nl-NL" sz="1400" dirty="0">
                <a:effectLst/>
                <a:latin typeface="Century Gothic" panose="020B0502020202020204" pitchFamily="34" charset="0"/>
                <a:ea typeface="Calibri" panose="020F0502020204030204" pitchFamily="34" charset="0"/>
                <a:cs typeface="Times New Roman" panose="02020603050405020304" pitchFamily="18" charset="0"/>
              </a:rPr>
              <a:t>Als arts zorg je goed voor je eigen veiligheid, gezondheid en welzijn. Je zoekt hulp als dit nodig is. </a:t>
            </a:r>
          </a:p>
          <a:p>
            <a:pPr marL="342900" indent="-342900">
              <a:lnSpc>
                <a:spcPct val="100000"/>
              </a:lnSpc>
              <a:buFont typeface="+mj-lt"/>
              <a:buAutoNum type="arabicPeriod"/>
            </a:pPr>
            <a:r>
              <a:rPr lang="nl-NL" sz="1400" dirty="0">
                <a:effectLst/>
                <a:latin typeface="Century Gothic" panose="020B0502020202020204" pitchFamily="34" charset="0"/>
                <a:ea typeface="Calibri" panose="020F0502020204030204" pitchFamily="34" charset="0"/>
                <a:cs typeface="Times New Roman" panose="02020603050405020304" pitchFamily="18" charset="0"/>
              </a:rPr>
              <a:t>Als arts verleen je goede zorg in overeenstemming met de professionele standaard, waaronder kwaliteitsstandaarden. </a:t>
            </a:r>
          </a:p>
          <a:p>
            <a:pPr marL="342900" lvl="0" indent="-342900">
              <a:lnSpc>
                <a:spcPct val="100000"/>
              </a:lnSpc>
              <a:buFont typeface="+mj-lt"/>
              <a:buAutoNum type="arabicPeriod"/>
            </a:pPr>
            <a:endParaRPr lang="nl-NL" sz="1400" dirty="0">
              <a:effectLst/>
              <a:latin typeface="Century Gothic" panose="020B0502020202020204" pitchFamily="34" charset="0"/>
              <a:ea typeface="Calibri" panose="020F0502020204030204" pitchFamily="34" charset="0"/>
              <a:cs typeface="Times New Roman" panose="02020603050405020304" pitchFamily="18" charset="0"/>
            </a:endParaRPr>
          </a:p>
          <a:p>
            <a:endParaRPr lang="nl-NL" dirty="0"/>
          </a:p>
        </p:txBody>
      </p:sp>
      <p:sp>
        <p:nvSpPr>
          <p:cNvPr id="9" name="Tijdelijke aanduiding voor inhoud 8">
            <a:extLst>
              <a:ext uri="{FF2B5EF4-FFF2-40B4-BE49-F238E27FC236}">
                <a16:creationId xmlns:a16="http://schemas.microsoft.com/office/drawing/2014/main" id="{8B3FCE29-1390-2180-D10A-BA500C7251D7}"/>
              </a:ext>
            </a:extLst>
          </p:cNvPr>
          <p:cNvSpPr>
            <a:spLocks noGrp="1"/>
          </p:cNvSpPr>
          <p:nvPr>
            <p:ph idx="16"/>
          </p:nvPr>
        </p:nvSpPr>
        <p:spPr>
          <a:xfrm>
            <a:off x="5447414" y="1087505"/>
            <a:ext cx="5982586" cy="5439125"/>
          </a:xfrm>
        </p:spPr>
        <p:txBody>
          <a:bodyPr/>
          <a:lstStyle/>
          <a:p>
            <a:pPr marL="342900" lvl="0" indent="-342900">
              <a:lnSpc>
                <a:spcPct val="100000"/>
              </a:lnSpc>
              <a:buFont typeface="+mj-lt"/>
              <a:buAutoNum type="arabicPeriod" startAt="8"/>
            </a:pPr>
            <a:r>
              <a:rPr lang="nl-NL" sz="1400" dirty="0">
                <a:effectLst/>
                <a:latin typeface="Century Gothic" panose="020B0502020202020204" pitchFamily="34" charset="0"/>
                <a:ea typeface="Calibri" panose="020F0502020204030204" pitchFamily="34" charset="0"/>
                <a:cs typeface="Times New Roman" panose="02020603050405020304" pitchFamily="18" charset="0"/>
              </a:rPr>
              <a:t>Als arts blijf je binnen de grenzen van je eigen kennen en kunnen. Ook onthoud je je van handelingen en uitingen die daarbuiten liggen. </a:t>
            </a:r>
          </a:p>
          <a:p>
            <a:pPr marL="342900" lvl="0" indent="-342900">
              <a:lnSpc>
                <a:spcPct val="100000"/>
              </a:lnSpc>
              <a:buFont typeface="+mj-lt"/>
              <a:buAutoNum type="arabicPeriod" startAt="8"/>
            </a:pPr>
            <a:r>
              <a:rPr lang="nl-NL" sz="1400" dirty="0">
                <a:effectLst/>
                <a:latin typeface="Century Gothic" panose="020B0502020202020204" pitchFamily="34" charset="0"/>
                <a:ea typeface="Calibri" panose="020F0502020204030204" pitchFamily="34" charset="0"/>
                <a:cs typeface="Times New Roman" panose="02020603050405020304" pitchFamily="18" charset="0"/>
              </a:rPr>
              <a:t>Als arts neem je verantwoordelijkheid voor je handelen. Je stelt je open, leerbaar en toetsbaar op. </a:t>
            </a:r>
          </a:p>
          <a:p>
            <a:pPr marL="342900" lvl="0" indent="-342900">
              <a:lnSpc>
                <a:spcPct val="100000"/>
              </a:lnSpc>
              <a:buFont typeface="+mj-lt"/>
              <a:buAutoNum type="arabicPeriod" startAt="8"/>
            </a:pPr>
            <a:r>
              <a:rPr lang="nl-NL" sz="1400" dirty="0">
                <a:effectLst/>
                <a:latin typeface="Century Gothic" panose="020B0502020202020204" pitchFamily="34" charset="0"/>
                <a:ea typeface="Calibri" panose="020F0502020204030204" pitchFamily="34" charset="0"/>
                <a:cs typeface="Times New Roman" panose="02020603050405020304" pitchFamily="18" charset="0"/>
              </a:rPr>
              <a:t>Als arts ga je respectvol om met je collega’s. Je adviseert, begeleidt en steunt hen en werkt met hen samen. Je onthoudt je van ongewenst, grensoverschrijdend of ontwrichtend gedrag. </a:t>
            </a:r>
          </a:p>
          <a:p>
            <a:pPr marL="342900" lvl="0" indent="-342900">
              <a:lnSpc>
                <a:spcPct val="100000"/>
              </a:lnSpc>
              <a:buFont typeface="+mj-lt"/>
              <a:buAutoNum type="arabicPeriod" startAt="8"/>
            </a:pPr>
            <a:r>
              <a:rPr lang="nl-NL" sz="1400" dirty="0">
                <a:effectLst/>
                <a:latin typeface="Century Gothic" panose="020B0502020202020204" pitchFamily="34" charset="0"/>
                <a:ea typeface="Calibri" panose="020F0502020204030204" pitchFamily="34" charset="0"/>
                <a:cs typeface="Times New Roman" panose="02020603050405020304" pitchFamily="18" charset="0"/>
              </a:rPr>
              <a:t>Als je als arts geen gevolg kunt geven aan de hulpvraag van de patiënt vanwege je geweten, dan stel je haar of hem hiervan op de hoogte en breng je haar of hem in contact met een collega. Een beroep op je geweten mag niet leiden tot ernstig nadeel bij de patiënt. </a:t>
            </a:r>
          </a:p>
          <a:p>
            <a:pPr marL="342900" lvl="0" indent="-342900">
              <a:lnSpc>
                <a:spcPct val="100000"/>
              </a:lnSpc>
              <a:buFont typeface="+mj-lt"/>
              <a:buAutoNum type="arabicPeriod" startAt="8"/>
            </a:pPr>
            <a:r>
              <a:rPr lang="nl-NL" sz="1400" dirty="0">
                <a:effectLst/>
                <a:latin typeface="Century Gothic" panose="020B0502020202020204" pitchFamily="34" charset="0"/>
                <a:ea typeface="Calibri" panose="020F0502020204030204" pitchFamily="34" charset="0"/>
                <a:cs typeface="Times New Roman" panose="02020603050405020304" pitchFamily="18" charset="0"/>
              </a:rPr>
              <a:t>Als arts voorkom je belangenverstrengeling die de patiënt of die het vertrouwen in de gezondheidszorg kan schaden. En je bent transparant over je overige belangen. </a:t>
            </a:r>
          </a:p>
          <a:p>
            <a:pPr marL="342900" lvl="0" indent="-342900">
              <a:lnSpc>
                <a:spcPct val="100000"/>
              </a:lnSpc>
              <a:buFont typeface="+mj-lt"/>
              <a:buAutoNum type="arabicPeriod" startAt="8"/>
            </a:pPr>
            <a:r>
              <a:rPr lang="nl-NL" sz="1400" dirty="0">
                <a:effectLst/>
                <a:latin typeface="Century Gothic" panose="020B0502020202020204" pitchFamily="34" charset="0"/>
                <a:ea typeface="Calibri" panose="020F0502020204030204" pitchFamily="34" charset="0"/>
                <a:cs typeface="Times New Roman" panose="02020603050405020304" pitchFamily="18" charset="0"/>
              </a:rPr>
              <a:t>Als arts ben je </a:t>
            </a:r>
            <a:r>
              <a:rPr lang="nl-NL" sz="1400" dirty="0">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maatschappelijk betrokken</a:t>
            </a:r>
            <a:r>
              <a:rPr lang="nl-NL" sz="1400" dirty="0">
                <a:effectLst/>
                <a:latin typeface="Century Gothic" panose="020B0502020202020204" pitchFamily="34" charset="0"/>
                <a:ea typeface="Calibri" panose="020F0502020204030204" pitchFamily="34" charset="0"/>
                <a:cs typeface="Times New Roman" panose="02020603050405020304" pitchFamily="18" charset="0"/>
              </a:rPr>
              <a:t>. Je erkent en signaleert </a:t>
            </a:r>
            <a:r>
              <a:rPr lang="nl-NL" sz="1400" dirty="0">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de invloed van maatschappelijke factoren op gezondheid en welzijn</a:t>
            </a:r>
            <a:r>
              <a:rPr lang="nl-NL" sz="1400" dirty="0">
                <a:effectLst/>
                <a:latin typeface="Century Gothic" panose="020B0502020202020204" pitchFamily="34" charset="0"/>
                <a:ea typeface="Calibri" panose="020F0502020204030204" pitchFamily="34" charset="0"/>
                <a:cs typeface="Times New Roman" panose="02020603050405020304" pitchFamily="18" charset="0"/>
              </a:rPr>
              <a:t>. Zo draag je bij aan het </a:t>
            </a:r>
            <a:r>
              <a:rPr lang="nl-NL" sz="1400" dirty="0">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verbeteren van de volksgezondheid. </a:t>
            </a:r>
          </a:p>
          <a:p>
            <a:pPr marL="342900" lvl="0" indent="-342900">
              <a:lnSpc>
                <a:spcPct val="100000"/>
              </a:lnSpc>
              <a:buFont typeface="+mj-lt"/>
              <a:buAutoNum type="arabicPeriod" startAt="8"/>
            </a:pPr>
            <a:r>
              <a:rPr lang="nl-NL" sz="1400" dirty="0">
                <a:effectLst/>
                <a:latin typeface="Century Gothic" panose="020B0502020202020204" pitchFamily="34" charset="0"/>
                <a:ea typeface="Calibri" panose="020F0502020204030204" pitchFamily="34" charset="0"/>
                <a:cs typeface="Times New Roman" panose="02020603050405020304" pitchFamily="18" charset="0"/>
              </a:rPr>
              <a:t>Als arts ben je je </a:t>
            </a:r>
            <a:r>
              <a:rPr lang="nl-NL" sz="1400" dirty="0">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bewust van de relatie tussen gezondheid, klimaat en milieu</a:t>
            </a:r>
            <a:r>
              <a:rPr lang="nl-NL" sz="1400" dirty="0">
                <a:effectLst/>
                <a:latin typeface="Century Gothic" panose="020B0502020202020204" pitchFamily="34" charset="0"/>
                <a:ea typeface="Calibri" panose="020F0502020204030204" pitchFamily="34" charset="0"/>
                <a:cs typeface="Times New Roman" panose="02020603050405020304" pitchFamily="18" charset="0"/>
              </a:rPr>
              <a:t>. Je zet je in voor een duurzame zorgsector en </a:t>
            </a:r>
            <a:r>
              <a:rPr lang="nl-NL" sz="1400" dirty="0">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gezonde leefwereld</a:t>
            </a:r>
            <a:r>
              <a:rPr lang="nl-NL" sz="1400" dirty="0">
                <a:effectLst/>
                <a:latin typeface="Century Gothic" panose="020B0502020202020204" pitchFamily="34" charset="0"/>
                <a:ea typeface="Calibri" panose="020F0502020204030204" pitchFamily="34" charset="0"/>
                <a:cs typeface="Times New Roman" panose="02020603050405020304" pitchFamily="18" charset="0"/>
              </a:rPr>
              <a:t>. </a:t>
            </a:r>
          </a:p>
          <a:p>
            <a:pPr marL="342900" lvl="0" indent="-342900">
              <a:lnSpc>
                <a:spcPct val="100000"/>
              </a:lnSpc>
              <a:buFont typeface="+mj-lt"/>
              <a:buAutoNum type="arabicPeriod" startAt="8"/>
            </a:pPr>
            <a:r>
              <a:rPr lang="nl-NL" sz="1400" dirty="0">
                <a:effectLst/>
                <a:latin typeface="Century Gothic" panose="020B0502020202020204" pitchFamily="34" charset="0"/>
                <a:ea typeface="Calibri" panose="020F0502020204030204" pitchFamily="34" charset="0"/>
                <a:cs typeface="Times New Roman" panose="02020603050405020304" pitchFamily="18" charset="0"/>
              </a:rPr>
              <a:t>Als arts draag je naar vermogen bij aan het bevorderen van de geneeskunde en de gezondheidszorg als geheel.</a:t>
            </a:r>
          </a:p>
          <a:p>
            <a:endParaRPr lang="nl-NL" dirty="0"/>
          </a:p>
        </p:txBody>
      </p:sp>
      <p:sp>
        <p:nvSpPr>
          <p:cNvPr id="5" name="Tijdelijke aanduiding voor voettekst 4">
            <a:extLst>
              <a:ext uri="{FF2B5EF4-FFF2-40B4-BE49-F238E27FC236}">
                <a16:creationId xmlns:a16="http://schemas.microsoft.com/office/drawing/2014/main" id="{8BF2F0FC-E91E-A52E-9886-551D1226ED40}"/>
              </a:ext>
            </a:extLst>
          </p:cNvPr>
          <p:cNvSpPr>
            <a:spLocks noGrp="1"/>
          </p:cNvSpPr>
          <p:nvPr>
            <p:ph type="ftr" sz="quarter" idx="3"/>
          </p:nvPr>
        </p:nvSpPr>
        <p:spPr/>
        <p:txBody>
          <a:bodyPr/>
          <a:lstStyle/>
          <a:p>
            <a:r>
              <a:rPr lang="nl-NL" noProof="1"/>
              <a:t> </a:t>
            </a:r>
          </a:p>
        </p:txBody>
      </p:sp>
      <p:sp>
        <p:nvSpPr>
          <p:cNvPr id="6" name="Tijdelijke aanduiding voor dianummer 5">
            <a:extLst>
              <a:ext uri="{FF2B5EF4-FFF2-40B4-BE49-F238E27FC236}">
                <a16:creationId xmlns:a16="http://schemas.microsoft.com/office/drawing/2014/main" id="{58661501-2684-A07C-07FD-EA73151C2E21}"/>
              </a:ext>
            </a:extLst>
          </p:cNvPr>
          <p:cNvSpPr>
            <a:spLocks noGrp="1"/>
          </p:cNvSpPr>
          <p:nvPr>
            <p:ph type="sldNum" sz="quarter" idx="4"/>
          </p:nvPr>
        </p:nvSpPr>
        <p:spPr/>
        <p:txBody>
          <a:bodyPr/>
          <a:lstStyle/>
          <a:p>
            <a:fld id="{1336C48C-F87C-4E4B-81EF-5027B17D1F61}" type="slidenum">
              <a:rPr lang="nl-NL" noProof="1" smtClean="0"/>
              <a:pPr/>
              <a:t>8</a:t>
            </a:fld>
            <a:endParaRPr lang="nl-NL" noProof="1"/>
          </a:p>
        </p:txBody>
      </p:sp>
    </p:spTree>
    <p:extLst>
      <p:ext uri="{BB962C8B-B14F-4D97-AF65-F5344CB8AC3E}">
        <p14:creationId xmlns:p14="http://schemas.microsoft.com/office/powerpoint/2010/main" val="3447934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5B32AB0B-BA0D-41F3-93BE-6AC2C3265085}"/>
              </a:ext>
            </a:extLst>
          </p:cNvPr>
          <p:cNvSpPr>
            <a:spLocks noGrp="1"/>
          </p:cNvSpPr>
          <p:nvPr>
            <p:ph type="sldNum" sz="quarter" idx="4"/>
          </p:nvPr>
        </p:nvSpPr>
        <p:spPr>
          <a:xfrm>
            <a:off x="11141482" y="6493211"/>
            <a:ext cx="360000" cy="261246"/>
          </a:xfrm>
        </p:spPr>
        <p:txBody>
          <a:bodyPr anchor="t">
            <a:normAutofit/>
          </a:bodyPr>
          <a:lstStyle/>
          <a:p>
            <a:pPr>
              <a:spcAft>
                <a:spcPts val="600"/>
              </a:spcAft>
            </a:pPr>
            <a:fld id="{048B56CB-9010-4004-90AF-C202BE50FE88}" type="slidenum">
              <a:rPr lang="nl-NL" smtClean="0"/>
              <a:pPr>
                <a:spcAft>
                  <a:spcPts val="600"/>
                </a:spcAft>
              </a:pPr>
              <a:t>9</a:t>
            </a:fld>
            <a:endParaRPr lang="nl-NL"/>
          </a:p>
        </p:txBody>
      </p:sp>
      <p:pic>
        <p:nvPicPr>
          <p:cNvPr id="7" name="Afbeelding 6">
            <a:extLst>
              <a:ext uri="{FF2B5EF4-FFF2-40B4-BE49-F238E27FC236}">
                <a16:creationId xmlns:a16="http://schemas.microsoft.com/office/drawing/2014/main" id="{5DC74865-DFDE-4D47-B918-82E1A645F8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985" y="1012466"/>
            <a:ext cx="9092922" cy="5398165"/>
          </a:xfrm>
          <a:prstGeom prst="rect">
            <a:avLst/>
          </a:prstGeom>
        </p:spPr>
      </p:pic>
      <p:sp>
        <p:nvSpPr>
          <p:cNvPr id="4" name="Titel 2">
            <a:extLst>
              <a:ext uri="{FF2B5EF4-FFF2-40B4-BE49-F238E27FC236}">
                <a16:creationId xmlns:a16="http://schemas.microsoft.com/office/drawing/2014/main" id="{BB84C56A-D1FF-4316-9B1C-081D0CBE0CCC}"/>
              </a:ext>
            </a:extLst>
          </p:cNvPr>
          <p:cNvSpPr txBox="1">
            <a:spLocks/>
          </p:cNvSpPr>
          <p:nvPr/>
        </p:nvSpPr>
        <p:spPr bwMode="gray">
          <a:xfrm>
            <a:off x="800985" y="269475"/>
            <a:ext cx="7150943" cy="649602"/>
          </a:xfrm>
          <a:prstGeom prst="rect">
            <a:avLst/>
          </a:prstGeom>
        </p:spPr>
        <p:txBody>
          <a:bodyPr vert="horz" lIns="0" tIns="0" rIns="0" bIns="0" rtlCol="0" anchor="t" anchorCtr="0">
            <a:noAutofit/>
          </a:bodyPr>
          <a:lstStyle>
            <a:lvl1pPr algn="l" defTabSz="914400" rtl="0" eaLnBrk="1" latinLnBrk="0" hangingPunct="1">
              <a:lnSpc>
                <a:spcPts val="6000"/>
              </a:lnSpc>
              <a:spcBef>
                <a:spcPct val="0"/>
              </a:spcBef>
              <a:buNone/>
              <a:defRPr sz="5000" b="1" i="0" kern="1200">
                <a:solidFill>
                  <a:schemeClr val="accent1"/>
                </a:solidFill>
                <a:latin typeface="Lato" panose="020F0502020204030203" pitchFamily="34" charset="0"/>
                <a:ea typeface="Lato" panose="020F0502020204030203" pitchFamily="34" charset="0"/>
                <a:cs typeface="Lato" panose="020F0502020204030203" pitchFamily="34" charset="0"/>
              </a:defRPr>
            </a:lvl1pPr>
          </a:lstStyle>
          <a:p>
            <a:pPr lvl="0">
              <a:lnSpc>
                <a:spcPct val="150000"/>
              </a:lnSpc>
            </a:pPr>
            <a:r>
              <a:rPr lang="nl-NL" sz="2400" dirty="0">
                <a:latin typeface="Century Gothic" panose="020B0502020202020204" pitchFamily="34" charset="0"/>
                <a:ea typeface="Times New Roman" panose="02020603050405020304" pitchFamily="18" charset="0"/>
                <a:cs typeface="Calibri" panose="020F0502020204030204" pitchFamily="34" charset="0"/>
              </a:rPr>
              <a:t> Waarom deze visie?</a:t>
            </a:r>
            <a:br>
              <a:rPr lang="nl-NL" sz="2400" dirty="0">
                <a:latin typeface="Century Gothic" panose="020B0502020202020204" pitchFamily="34" charset="0"/>
                <a:ea typeface="Times New Roman" panose="02020603050405020304" pitchFamily="18" charset="0"/>
                <a:cs typeface="Calibri" panose="020F0502020204030204" pitchFamily="34" charset="0"/>
              </a:rPr>
            </a:br>
            <a:endParaRPr lang="nl-NL" sz="2400" dirty="0"/>
          </a:p>
        </p:txBody>
      </p:sp>
    </p:spTree>
    <p:extLst>
      <p:ext uri="{BB962C8B-B14F-4D97-AF65-F5344CB8AC3E}">
        <p14:creationId xmlns:p14="http://schemas.microsoft.com/office/powerpoint/2010/main" val="4093026430"/>
      </p:ext>
    </p:extLst>
  </p:cSld>
  <p:clrMapOvr>
    <a:masterClrMapping/>
  </p:clrMapOvr>
  <p:transition spd="slow">
    <p:push dir="u"/>
  </p:transition>
</p:sld>
</file>

<file path=ppt/theme/theme1.xml><?xml version="1.0" encoding="utf-8"?>
<a:theme xmlns:a="http://schemas.openxmlformats.org/drawingml/2006/main" name="KNMG">
  <a:themeElements>
    <a:clrScheme name="Kleuren KNMG">
      <a:dk1>
        <a:srgbClr val="20221D"/>
      </a:dk1>
      <a:lt1>
        <a:sysClr val="window" lastClr="FFFFFF"/>
      </a:lt1>
      <a:dk2>
        <a:srgbClr val="20221D"/>
      </a:dk2>
      <a:lt2>
        <a:srgbClr val="FFFFFF"/>
      </a:lt2>
      <a:accent1>
        <a:srgbClr val="00B4BC"/>
      </a:accent1>
      <a:accent2>
        <a:srgbClr val="797B78"/>
      </a:accent2>
      <a:accent3>
        <a:srgbClr val="00B4BC"/>
      </a:accent3>
      <a:accent4>
        <a:srgbClr val="797B78"/>
      </a:accent4>
      <a:accent5>
        <a:srgbClr val="00B4BC"/>
      </a:accent5>
      <a:accent6>
        <a:srgbClr val="000000"/>
      </a:accent6>
      <a:hlink>
        <a:srgbClr val="20221D"/>
      </a:hlink>
      <a:folHlink>
        <a:srgbClr val="20221D"/>
      </a:folHlink>
    </a:clrScheme>
    <a:fontScheme name="Lato">
      <a:majorFont>
        <a:latin typeface="Lato"/>
        <a:ea typeface=""/>
        <a:cs typeface=""/>
      </a:majorFont>
      <a:minorFont>
        <a:latin typeface="Lato"/>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square" lIns="0" tIns="0" rIns="0" bIns="0" rtlCol="0">
        <a:noAutofit/>
      </a:bodyPr>
      <a:lstStyle>
        <a:defPPr algn="l">
          <a:lnSpc>
            <a:spcPts val="3000"/>
          </a:lnSpc>
          <a:buClr>
            <a:schemeClr val="accent1"/>
          </a:buClr>
          <a:defRPr sz="1600" dirty="0" err="1">
            <a:latin typeface="Verdana" panose="020B0604030504040204" pitchFamily="34" charset="0"/>
            <a:ea typeface="Verdana" panose="020B0604030504040204" pitchFamily="34" charset="0"/>
          </a:defRPr>
        </a:defPPr>
      </a:lstStyle>
    </a:txDef>
  </a:objectDefaults>
  <a:extraClrSchemeLst/>
  <a:extLst>
    <a:ext uri="{05A4C25C-085E-4340-85A3-A5531E510DB2}">
      <thm15:themeFamily xmlns:thm15="http://schemas.microsoft.com/office/thememl/2012/main" name="KNMG_Sjabloon-2019.pptx" id="{AB10BBAC-C5CD-4356-B85A-3B004AC198C2}" vid="{E30CB1C4-2B9A-41EC-8138-50FCA1EA4B08}"/>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9b6ecf6-7a2b-49b1-9c60-ade096efe7fa">
      <Value>4</Value>
    </TaxCatchAll>
    <lcf76f155ced4ddcb4097134ff3c332f xmlns="8ba50716-7233-41d3-8419-2931a1acb48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876D07AD5B65A488D82FC3E2C2DBDB9" ma:contentTypeVersion="11" ma:contentTypeDescription="Een nieuw document maken." ma:contentTypeScope="" ma:versionID="5056ac24ddee30490a9ab4efcb3dd243">
  <xsd:schema xmlns:xsd="http://www.w3.org/2001/XMLSchema" xmlns:xs="http://www.w3.org/2001/XMLSchema" xmlns:p="http://schemas.microsoft.com/office/2006/metadata/properties" xmlns:ns2="8ba50716-7233-41d3-8419-2931a1acb482" xmlns:ns3="19b6ecf6-7a2b-49b1-9c60-ade096efe7fa" targetNamespace="http://schemas.microsoft.com/office/2006/metadata/properties" ma:root="true" ma:fieldsID="1672fb2fba703b0f7d74469a76218cca" ns2:_="" ns3:_="">
    <xsd:import namespace="8ba50716-7233-41d3-8419-2931a1acb482"/>
    <xsd:import namespace="19b6ecf6-7a2b-49b1-9c60-ade096efe7f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a50716-7233-41d3-8419-2931a1acb4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4520395e-98fc-4407-a3e7-86e324dda15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9b6ecf6-7a2b-49b1-9c60-ade096efe7f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0a87e99-0354-4b50-9199-ecc6eaf4f947}" ma:internalName="TaxCatchAll" ma:showField="CatchAllData" ma:web="19b6ecf6-7a2b-49b1-9c60-ade096efe7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5E6CC8-EC63-4239-AE04-26946C97E1FF}">
  <ds:schemaRefs>
    <ds:schemaRef ds:uri="http://schemas.microsoft.com/office/2006/documentManagement/types"/>
    <ds:schemaRef ds:uri="http://purl.org/dc/dcmitype/"/>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http://purl.org/dc/terms/"/>
    <ds:schemaRef ds:uri="http://purl.org/dc/elements/1.1/"/>
    <ds:schemaRef ds:uri="19b6ecf6-7a2b-49b1-9c60-ade096efe7fa"/>
    <ds:schemaRef ds:uri="8ba50716-7233-41d3-8419-2931a1acb482"/>
  </ds:schemaRefs>
</ds:datastoreItem>
</file>

<file path=customXml/itemProps2.xml><?xml version="1.0" encoding="utf-8"?>
<ds:datastoreItem xmlns:ds="http://schemas.openxmlformats.org/officeDocument/2006/customXml" ds:itemID="{E38789CC-2B8D-4C36-AFAF-A0CCA0D65E83}">
  <ds:schemaRefs>
    <ds:schemaRef ds:uri="http://schemas.microsoft.com/sharepoint/v3/contenttype/forms"/>
  </ds:schemaRefs>
</ds:datastoreItem>
</file>

<file path=customXml/itemProps3.xml><?xml version="1.0" encoding="utf-8"?>
<ds:datastoreItem xmlns:ds="http://schemas.openxmlformats.org/officeDocument/2006/customXml" ds:itemID="{EAE77371-F865-4006-9BAA-FE3FAB8387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a50716-7233-41d3-8419-2931a1acb482"/>
    <ds:schemaRef ds:uri="19b6ecf6-7a2b-49b1-9c60-ade096efe7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KNMG_Sjabloon-2019</Template>
  <TotalTime>2507</TotalTime>
  <Words>2654</Words>
  <Application>Microsoft Office PowerPoint</Application>
  <PresentationFormat>Breedbeeld</PresentationFormat>
  <Paragraphs>255</Paragraphs>
  <Slides>27</Slides>
  <Notes>23</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27</vt:i4>
      </vt:variant>
    </vt:vector>
  </HeadingPairs>
  <TitlesOfParts>
    <vt:vector size="34" baseType="lpstr">
      <vt:lpstr>Lato</vt:lpstr>
      <vt:lpstr>Century Gothic</vt:lpstr>
      <vt:lpstr>Arial</vt:lpstr>
      <vt:lpstr>Verdana</vt:lpstr>
      <vt:lpstr>Calibri</vt:lpstr>
      <vt:lpstr>Abadi</vt:lpstr>
      <vt:lpstr>KNMG</vt:lpstr>
      <vt:lpstr>Inzetten op: ‘gelijke gezondheid’ “De gezondheid van mensen behoort onafhankelijk te zijn van hun postcode.”  Gebaseerd op ‘De rollen van de arts in 2040’</vt:lpstr>
      <vt:lpstr>"Het genot van de hoogst bereikbare standaard van gezondheid  is een van de fundamentele rechten van ieder mens,  zonder onderscheid van ras, godsdienst, politieke overtuiging, economische of sociale toestand". </vt:lpstr>
      <vt:lpstr>Nieuwe definitie gezondheid:  “Het vermogen zich aan te passen en een eigen regie te voeren,  in het licht van de fysieke, emotionele en sociale uitdagingen in het leven”.     </vt:lpstr>
      <vt:lpstr>Artseneed</vt:lpstr>
      <vt:lpstr>Artseneed</vt:lpstr>
      <vt:lpstr>Artseneed</vt:lpstr>
      <vt:lpstr>Gedragsregels</vt:lpstr>
      <vt:lpstr>Gedragsregels</vt:lpstr>
      <vt:lpstr>PowerPoint-presentatie</vt:lpstr>
      <vt:lpstr>PowerPoint-presentatie</vt:lpstr>
      <vt:lpstr>PowerPoint-presentatie</vt:lpstr>
      <vt:lpstr>Aandeel 65+ bevolking stijgt van 20% naar 25% over 25 jaar: - lage SES vraagt veel zorg, terwijl tekorten zorgpersoneel toenemen - lage SES overleeft pensioengerechtigde leeftijd nauwelijks - afname betaalbaarheid zorg en sociale zekerheid staan onder druk  30% van de mensen in NL heeft een lage SES: - dat zijn + 5 miljoen mensen en zij leven gemiddeld 8 jaar korter - vanaf hun 50e levensjaar een minder goed ervaren gezondheid            </vt:lpstr>
      <vt:lpstr>PowerPoint-presentatie</vt:lpstr>
      <vt:lpstr>PowerPoint-presentatie</vt:lpstr>
      <vt:lpstr>1. Integraal opleiden: herinrichten geneeskundestudie en vervolgopleidingen  -&gt; opleiding en focus aanpassen       </vt:lpstr>
      <vt:lpstr>PowerPoint-presentatie</vt:lpstr>
      <vt:lpstr>PowerPoint-presentatie</vt:lpstr>
      <vt:lpstr>1. Integraal opleiden: herinrichten geneeskundestudie en vervolgopleidingen  -&gt; opleiding en focus aanpassen   2. Integraal dokteren: bevorderen integrale zorg  -&gt; preventie van zorg: gelijke gezondheid, de-medicaliseren  -&gt; Health in all policies  -&gt; Gezondheidscommissaris        </vt:lpstr>
      <vt:lpstr>PowerPoint-presentatie</vt:lpstr>
      <vt:lpstr>Behoeftepyramide van Maslow </vt:lpstr>
      <vt:lpstr>PowerPoint-presentatie</vt:lpstr>
      <vt:lpstr>PowerPoint-presentatie</vt:lpstr>
      <vt:lpstr>PowerPoint-presentatie</vt:lpstr>
      <vt:lpstr>Welke beweging is er nodig?</vt:lpstr>
      <vt:lpstr>1. Integraal opleiden: herinrichten geneeskundestudie en vervolgopleidingen  -&gt; opleiding en focus aanpassen   2. Integraal dokteren: bevorderen integrale zorg  -&gt; preventie van zorg: gelijke gezondheid, de-medicaliseren  3. Integraal samenwerken: actief de beweging naar 2040 maken  -&gt; samen met federatiepartners, patiënten, dokters, opleiders, zorgprofessionals,  bestuurders, (Europese) beleidsmakers, overheid en politici    </vt:lpstr>
      <vt:lpstr>1. Integraal opleiden: herinrichten geneeskundestudie en vervolgopleidingen  -&gt; opleiding en focus aanpassen   2. Integraal dokteren: bevorderen integrale zorg  -&gt; preventie van zorg: gelijke gezondheid, de-medicaliseren  3. Integraal samenwerken: actief de beweging naar 2040 maken  -&gt; samen met federatiepartners, patiënten, dokters, opleiders, zorgprofessionals,  bestuurders, (Europese) beleidsmakers, overheid en politici    </vt:lpstr>
      <vt:lpstr>Dank voor de aandacht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Wijlick van, Eric</dc:creator>
  <cp:lastModifiedBy>René Héman</cp:lastModifiedBy>
  <cp:revision>19</cp:revision>
  <cp:lastPrinted>2020-12-03T10:40:43Z</cp:lastPrinted>
  <dcterms:created xsi:type="dcterms:W3CDTF">2019-11-13T17:20:19Z</dcterms:created>
  <dcterms:modified xsi:type="dcterms:W3CDTF">2023-09-24T13:07:22Z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0x010100A876D07AD5B65A488D82FC3E2C2DBDB9</vt:lpwstr>
  </property>
  <property fmtid="{D5CDD505-2E9C-101B-9397-08002B2CF9AE}" pid="3" name="_dlc_DocIdItemGuid">
    <vt:lpwstr>d7343d9e-658f-43a5-aa74-a00a35971124</vt:lpwstr>
  </property>
  <property fmtid="{D5CDD505-2E9C-101B-9397-08002B2CF9AE}" pid="4" name="KNMG_DocumentSoort">
    <vt:lpwstr>4;#Template|31065c7e-60c2-49a9-91de-b76163a58198</vt:lpwstr>
  </property>
  <property fmtid="{D5CDD505-2E9C-101B-9397-08002B2CF9AE}" pid="5" name="KNMG_Department">
    <vt:lpwstr>31;#Communicatie|67fa7272-2ada-4476-be54-e19342c28994</vt:lpwstr>
  </property>
  <property fmtid="{D5CDD505-2E9C-101B-9397-08002B2CF9AE}" pid="6" name="KNMG_Trefwoorden">
    <vt:lpwstr/>
  </property>
  <property fmtid="{D5CDD505-2E9C-101B-9397-08002B2CF9AE}" pid="7" name="k43c258838d14231a7c6200e2b5fdb66">
    <vt:lpwstr>Template|31065c7e-60c2-49a9-91de-b76163a58198</vt:lpwstr>
  </property>
  <property fmtid="{D5CDD505-2E9C-101B-9397-08002B2CF9AE}" pid="8" name="TaxCatchAll">
    <vt:lpwstr>4;#Template|31065c7e-60c2-49a9-91de-b76163a58198</vt:lpwstr>
  </property>
  <property fmtid="{D5CDD505-2E9C-101B-9397-08002B2CF9AE}" pid="9" name="e55cd21fbac348c8ada2d318d6cac94c">
    <vt:lpwstr/>
  </property>
  <property fmtid="{D5CDD505-2E9C-101B-9397-08002B2CF9AE}" pid="10" name="SharedWithUsers">
    <vt:lpwstr>83;#Astraia Rühl</vt:lpwstr>
  </property>
  <property fmtid="{D5CDD505-2E9C-101B-9397-08002B2CF9AE}" pid="11" name="MSIP_Label_0e8f07c4-7b00-4898-b12a-7871d245ea70_Enabled">
    <vt:lpwstr>true</vt:lpwstr>
  </property>
  <property fmtid="{D5CDD505-2E9C-101B-9397-08002B2CF9AE}" pid="12" name="MSIP_Label_0e8f07c4-7b00-4898-b12a-7871d245ea70_SetDate">
    <vt:lpwstr>2022-01-05T07:37:26Z</vt:lpwstr>
  </property>
  <property fmtid="{D5CDD505-2E9C-101B-9397-08002B2CF9AE}" pid="13" name="MSIP_Label_0e8f07c4-7b00-4898-b12a-7871d245ea70_Method">
    <vt:lpwstr>Standard</vt:lpwstr>
  </property>
  <property fmtid="{D5CDD505-2E9C-101B-9397-08002B2CF9AE}" pid="14" name="MSIP_Label_0e8f07c4-7b00-4898-b12a-7871d245ea70_Name">
    <vt:lpwstr>0e8f07c4-7b00-4898-b12a-7871d245ea70</vt:lpwstr>
  </property>
  <property fmtid="{D5CDD505-2E9C-101B-9397-08002B2CF9AE}" pid="15" name="MSIP_Label_0e8f07c4-7b00-4898-b12a-7871d245ea70_SiteId">
    <vt:lpwstr>a11aaddc-c29f-4bd9-9ad9-b5d303d89e0f</vt:lpwstr>
  </property>
  <property fmtid="{D5CDD505-2E9C-101B-9397-08002B2CF9AE}" pid="16" name="MSIP_Label_0e8f07c4-7b00-4898-b12a-7871d245ea70_ContentBits">
    <vt:lpwstr>0</vt:lpwstr>
  </property>
</Properties>
</file>